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61" r:id="rId3"/>
    <p:sldId id="303" r:id="rId4"/>
    <p:sldId id="304" r:id="rId5"/>
    <p:sldId id="306" r:id="rId6"/>
    <p:sldId id="264" r:id="rId7"/>
    <p:sldId id="262" r:id="rId8"/>
    <p:sldId id="305" r:id="rId9"/>
    <p:sldId id="307" r:id="rId10"/>
    <p:sldId id="308" r:id="rId11"/>
    <p:sldId id="309" r:id="rId12"/>
    <p:sldId id="257" r:id="rId13"/>
    <p:sldId id="258" r:id="rId14"/>
    <p:sldId id="260" r:id="rId15"/>
    <p:sldId id="259" r:id="rId16"/>
    <p:sldId id="268" r:id="rId17"/>
    <p:sldId id="285" r:id="rId18"/>
    <p:sldId id="276" r:id="rId19"/>
    <p:sldId id="288" r:id="rId20"/>
    <p:sldId id="277" r:id="rId21"/>
    <p:sldId id="278" r:id="rId22"/>
    <p:sldId id="289" r:id="rId23"/>
    <p:sldId id="279" r:id="rId24"/>
    <p:sldId id="298" r:id="rId25"/>
    <p:sldId id="282" r:id="rId26"/>
    <p:sldId id="299" r:id="rId27"/>
    <p:sldId id="296" r:id="rId28"/>
    <p:sldId id="301" r:id="rId29"/>
    <p:sldId id="263" r:id="rId30"/>
    <p:sldId id="302" r:id="rId31"/>
    <p:sldId id="269" r:id="rId32"/>
    <p:sldId id="311" r:id="rId33"/>
    <p:sldId id="271" r:id="rId34"/>
    <p:sldId id="272" r:id="rId35"/>
    <p:sldId id="312" r:id="rId36"/>
    <p:sldId id="313" r:id="rId37"/>
    <p:sldId id="310" r:id="rId38"/>
    <p:sldId id="273" r:id="rId3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1761AA"/>
    <a:srgbClr val="60A6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snapToObjects="1">
      <p:cViewPr varScale="1">
        <p:scale>
          <a:sx n="131" d="100"/>
          <a:sy n="131" d="100"/>
        </p:scale>
        <p:origin x="165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D3AC3-DBF2-4A2E-A841-C7B8F1171754}" type="datetimeFigureOut">
              <a:rPr lang="de-DE" smtClean="0"/>
              <a:t>20.02.20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EB253-2820-4C41-9CEC-C506ACC75880}" type="slidenum">
              <a:rPr lang="de-DE" smtClean="0"/>
              <a:t>‹Nr.›</a:t>
            </a:fld>
            <a:endParaRPr lang="de-DE"/>
          </a:p>
        </p:txBody>
      </p:sp>
    </p:spTree>
    <p:extLst>
      <p:ext uri="{BB962C8B-B14F-4D97-AF65-F5344CB8AC3E}">
        <p14:creationId xmlns:p14="http://schemas.microsoft.com/office/powerpoint/2010/main" val="195678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BCACF02-11EA-4F0D-9E37-DCB5CCDB406A}" type="slidenum">
              <a:rPr lang="de-DE" smtClean="0"/>
              <a:t>17</a:t>
            </a:fld>
            <a:endParaRPr lang="de-DE"/>
          </a:p>
        </p:txBody>
      </p:sp>
    </p:spTree>
    <p:extLst>
      <p:ext uri="{BB962C8B-B14F-4D97-AF65-F5344CB8AC3E}">
        <p14:creationId xmlns:p14="http://schemas.microsoft.com/office/powerpoint/2010/main" val="104970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3778992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0" name="Bild 9" descr="Grafik_Startseit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
            <a:ext cx="9180000" cy="6858005"/>
          </a:xfrm>
          <a:prstGeom prst="rect">
            <a:avLst/>
          </a:prstGeom>
        </p:spPr>
      </p:pic>
      <p:sp>
        <p:nvSpPr>
          <p:cNvPr id="2" name="Titel 1"/>
          <p:cNvSpPr>
            <a:spLocks noGrp="1"/>
          </p:cNvSpPr>
          <p:nvPr>
            <p:ph type="ctrTitle"/>
          </p:nvPr>
        </p:nvSpPr>
        <p:spPr>
          <a:xfrm>
            <a:off x="914400" y="3258158"/>
            <a:ext cx="7772400" cy="1470025"/>
          </a:xfrm>
        </p:spPr>
        <p:txBody>
          <a:bodyPr/>
          <a:lstStyle>
            <a:lvl1pPr>
              <a:defRPr>
                <a:solidFill>
                  <a:schemeClr val="bg1"/>
                </a:solidFill>
                <a:latin typeface="Myriad Pro"/>
                <a:cs typeface="Myriad Pro"/>
              </a:defRPr>
            </a:lvl1pPr>
          </a:lstStyle>
          <a:p>
            <a:r>
              <a:rPr lang="de-DE"/>
              <a:t>Titelmasterformat durch Klicken bearbeiten</a:t>
            </a:r>
            <a:endParaRPr lang="de-DE" dirty="0"/>
          </a:p>
        </p:txBody>
      </p:sp>
      <p:sp>
        <p:nvSpPr>
          <p:cNvPr id="3" name="Untertitel 2"/>
          <p:cNvSpPr>
            <a:spLocks noGrp="1"/>
          </p:cNvSpPr>
          <p:nvPr>
            <p:ph type="subTitle" idx="1"/>
          </p:nvPr>
        </p:nvSpPr>
        <p:spPr>
          <a:xfrm>
            <a:off x="1388311" y="4955740"/>
            <a:ext cx="6400800" cy="592493"/>
          </a:xfrm>
        </p:spPr>
        <p:txBody>
          <a:bodyPr/>
          <a:lstStyle>
            <a:lvl1pPr marL="0" indent="0" algn="ctr">
              <a:buNone/>
              <a:defRPr>
                <a:solidFill>
                  <a:schemeClr val="bg1">
                    <a:lumMod val="85000"/>
                  </a:schemeClr>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fld id="{59CFD129-5F67-0B41-A9AD-2A1174B1C64A}" type="datetimeFigureOut">
              <a:rPr lang="de-DE" smtClean="0"/>
              <a:t>20.02.20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44084E-FFC0-4A4D-A33B-E7B992182F21}" type="slidenum">
              <a:rPr lang="de-DE" smtClean="0"/>
              <a:t>‹Nr.›</a:t>
            </a:fld>
            <a:endParaRPr lang="de-DE"/>
          </a:p>
        </p:txBody>
      </p:sp>
    </p:spTree>
    <p:extLst>
      <p:ext uri="{BB962C8B-B14F-4D97-AF65-F5344CB8AC3E}">
        <p14:creationId xmlns:p14="http://schemas.microsoft.com/office/powerpoint/2010/main" val="210479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9CFD129-5F67-0B41-A9AD-2A1174B1C64A}" type="datetimeFigureOut">
              <a:rPr lang="de-DE" smtClean="0"/>
              <a:t>20.02.20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44084E-FFC0-4A4D-A33B-E7B992182F21}" type="slidenum">
              <a:rPr lang="de-DE" smtClean="0"/>
              <a:t>‹Nr.›</a:t>
            </a:fld>
            <a:endParaRPr lang="de-DE"/>
          </a:p>
        </p:txBody>
      </p:sp>
    </p:spTree>
    <p:extLst>
      <p:ext uri="{BB962C8B-B14F-4D97-AF65-F5344CB8AC3E}">
        <p14:creationId xmlns:p14="http://schemas.microsoft.com/office/powerpoint/2010/main" val="50168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9CFD129-5F67-0B41-A9AD-2A1174B1C64A}" type="datetimeFigureOut">
              <a:rPr lang="de-DE" smtClean="0"/>
              <a:t>20.02.20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44084E-FFC0-4A4D-A33B-E7B992182F21}" type="slidenum">
              <a:rPr lang="de-DE" smtClean="0"/>
              <a:t>‹Nr.›</a:t>
            </a:fld>
            <a:endParaRPr lang="de-DE"/>
          </a:p>
        </p:txBody>
      </p:sp>
    </p:spTree>
    <p:extLst>
      <p:ext uri="{BB962C8B-B14F-4D97-AF65-F5344CB8AC3E}">
        <p14:creationId xmlns:p14="http://schemas.microsoft.com/office/powerpoint/2010/main" val="216880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04496"/>
            <a:ext cx="8229600" cy="1143000"/>
          </a:xfrm>
        </p:spPr>
        <p:txBody>
          <a:bodyPr/>
          <a:lstStyle>
            <a:lvl1pPr>
              <a:defRPr>
                <a:latin typeface="Myriad Pro"/>
                <a:cs typeface="Myriad Pro"/>
              </a:defRPr>
            </a:lvl1pPr>
          </a:lstStyle>
          <a:p>
            <a:r>
              <a:rPr lang="de-DE"/>
              <a:t>Titelmasterformat durch Klicken bearbeiten</a:t>
            </a:r>
            <a:endParaRPr lang="de-DE" dirty="0"/>
          </a:p>
        </p:txBody>
      </p:sp>
      <p:sp>
        <p:nvSpPr>
          <p:cNvPr id="3" name="Inhaltsplatzhalter 2"/>
          <p:cNvSpPr>
            <a:spLocks noGrp="1"/>
          </p:cNvSpPr>
          <p:nvPr>
            <p:ph idx="1"/>
          </p:nvPr>
        </p:nvSpPr>
        <p:spPr>
          <a:xfrm>
            <a:off x="457200" y="1921282"/>
            <a:ext cx="8229600" cy="4204881"/>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59CFD129-5F67-0B41-A9AD-2A1174B1C64A}" type="datetimeFigureOut">
              <a:rPr lang="de-DE" smtClean="0"/>
              <a:t>20.02.20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44084E-FFC0-4A4D-A33B-E7B992182F21}" type="slidenum">
              <a:rPr lang="de-DE" smtClean="0"/>
              <a:t>‹Nr.›</a:t>
            </a:fld>
            <a:endParaRPr lang="de-DE"/>
          </a:p>
        </p:txBody>
      </p:sp>
      <p:pic>
        <p:nvPicPr>
          <p:cNvPr id="7" name="Bild 6" descr="Logo Bla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952" y="149795"/>
            <a:ext cx="1280986" cy="494558"/>
          </a:xfrm>
          <a:prstGeom prst="rect">
            <a:avLst/>
          </a:prstGeom>
        </p:spPr>
      </p:pic>
      <p:cxnSp>
        <p:nvCxnSpPr>
          <p:cNvPr id="9" name="Gerade Verbindung 8"/>
          <p:cNvCxnSpPr/>
          <p:nvPr userDrawn="1"/>
        </p:nvCxnSpPr>
        <p:spPr>
          <a:xfrm flipH="1">
            <a:off x="143283" y="553590"/>
            <a:ext cx="7535334"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flipH="1">
            <a:off x="143282" y="6228862"/>
            <a:ext cx="8878656"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flipH="1">
            <a:off x="8686800" y="535163"/>
            <a:ext cx="335137" cy="0"/>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57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59CFD129-5F67-0B41-A9AD-2A1174B1C64A}" type="datetimeFigureOut">
              <a:rPr lang="de-DE" smtClean="0"/>
              <a:t>20.02.20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44084E-FFC0-4A4D-A33B-E7B992182F21}" type="slidenum">
              <a:rPr lang="de-DE" smtClean="0"/>
              <a:t>‹Nr.›</a:t>
            </a:fld>
            <a:endParaRPr lang="de-DE"/>
          </a:p>
        </p:txBody>
      </p:sp>
      <p:pic>
        <p:nvPicPr>
          <p:cNvPr id="10" name="Bild 9" descr="Logo Bla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952" y="149795"/>
            <a:ext cx="1280986" cy="494558"/>
          </a:xfrm>
          <a:prstGeom prst="rect">
            <a:avLst/>
          </a:prstGeom>
        </p:spPr>
      </p:pic>
      <p:cxnSp>
        <p:nvCxnSpPr>
          <p:cNvPr id="11" name="Gerade Verbindung 10"/>
          <p:cNvCxnSpPr/>
          <p:nvPr userDrawn="1"/>
        </p:nvCxnSpPr>
        <p:spPr>
          <a:xfrm flipH="1">
            <a:off x="143283" y="553590"/>
            <a:ext cx="7535334"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flipH="1">
            <a:off x="143282" y="6228862"/>
            <a:ext cx="8878656"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flipH="1">
            <a:off x="8686800" y="535163"/>
            <a:ext cx="335137" cy="0"/>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670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17522"/>
            <a:ext cx="8229600" cy="1143000"/>
          </a:xfrm>
        </p:spPr>
        <p:txBody>
          <a:bodyPr/>
          <a:lstStyle>
            <a:lvl1pPr>
              <a:defRPr>
                <a:latin typeface="Myriad Pro"/>
                <a:cs typeface="Myriad Pro"/>
              </a:defRPr>
            </a:lvl1pPr>
          </a:lstStyle>
          <a:p>
            <a:r>
              <a:rPr lang="de-DE"/>
              <a:t>Titelmasterformat durch Klicken bearbeiten</a:t>
            </a:r>
            <a:endParaRPr lang="de-DE" dirty="0"/>
          </a:p>
        </p:txBody>
      </p:sp>
      <p:sp>
        <p:nvSpPr>
          <p:cNvPr id="3" name="Inhaltsplatzhalter 2"/>
          <p:cNvSpPr>
            <a:spLocks noGrp="1"/>
          </p:cNvSpPr>
          <p:nvPr>
            <p:ph sz="half" idx="1"/>
          </p:nvPr>
        </p:nvSpPr>
        <p:spPr>
          <a:xfrm>
            <a:off x="457200" y="1940821"/>
            <a:ext cx="4038600" cy="4185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48200" y="1940821"/>
            <a:ext cx="4038600" cy="4185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9CFD129-5F67-0B41-A9AD-2A1174B1C64A}" type="datetimeFigureOut">
              <a:rPr lang="de-DE" smtClean="0"/>
              <a:t>20.02.20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44084E-FFC0-4A4D-A33B-E7B992182F21}" type="slidenum">
              <a:rPr lang="de-DE" smtClean="0"/>
              <a:t>‹Nr.›</a:t>
            </a:fld>
            <a:endParaRPr lang="de-DE"/>
          </a:p>
        </p:txBody>
      </p:sp>
      <p:pic>
        <p:nvPicPr>
          <p:cNvPr id="8" name="Bild 7" descr="Logo Bla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952" y="149795"/>
            <a:ext cx="1280986" cy="494558"/>
          </a:xfrm>
          <a:prstGeom prst="rect">
            <a:avLst/>
          </a:prstGeom>
        </p:spPr>
      </p:pic>
      <p:cxnSp>
        <p:nvCxnSpPr>
          <p:cNvPr id="9" name="Gerade Verbindung 8"/>
          <p:cNvCxnSpPr/>
          <p:nvPr userDrawn="1"/>
        </p:nvCxnSpPr>
        <p:spPr>
          <a:xfrm flipH="1">
            <a:off x="143283" y="553590"/>
            <a:ext cx="7535334"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userDrawn="1"/>
        </p:nvCxnSpPr>
        <p:spPr>
          <a:xfrm flipH="1">
            <a:off x="143282" y="6228862"/>
            <a:ext cx="8878656"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flipH="1">
            <a:off x="8686800" y="535163"/>
            <a:ext cx="335137" cy="0"/>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62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67642"/>
            <a:ext cx="8229600" cy="1143000"/>
          </a:xfrm>
        </p:spPr>
        <p:txBody>
          <a:bodyPr/>
          <a:lstStyle>
            <a:lvl1pPr>
              <a:defRPr>
                <a:latin typeface="Myriad Pro"/>
                <a:cs typeface="Myriad Pro"/>
              </a:defRPr>
            </a:lvl1pPr>
          </a:lstStyle>
          <a:p>
            <a:r>
              <a:rPr lang="de-DE"/>
              <a:t>Titelmasterformat durch Klicken bearbeiten</a:t>
            </a:r>
            <a:endParaRPr lang="de-DE" dirty="0"/>
          </a:p>
        </p:txBody>
      </p:sp>
      <p:sp>
        <p:nvSpPr>
          <p:cNvPr id="3" name="Textplatzhalter 2"/>
          <p:cNvSpPr>
            <a:spLocks noGrp="1"/>
          </p:cNvSpPr>
          <p:nvPr>
            <p:ph type="body" idx="1"/>
          </p:nvPr>
        </p:nvSpPr>
        <p:spPr>
          <a:xfrm>
            <a:off x="457200" y="1952913"/>
            <a:ext cx="4040188" cy="639762"/>
          </a:xfrm>
        </p:spPr>
        <p:txBody>
          <a:bodyPr anchor="b">
            <a:normAutofit/>
          </a:bodyPr>
          <a:lstStyle>
            <a:lvl1pPr marL="0" indent="0">
              <a:buNone/>
              <a:defRPr sz="2200" b="1">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457200" y="2640423"/>
            <a:ext cx="4040188" cy="34857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952913"/>
            <a:ext cx="4041775" cy="639762"/>
          </a:xfrm>
        </p:spPr>
        <p:txBody>
          <a:bodyPr anchor="b">
            <a:normAutofit/>
          </a:bodyPr>
          <a:lstStyle>
            <a:lvl1pPr marL="0" indent="0">
              <a:buNone/>
              <a:defRPr sz="2200" b="1">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45025" y="2640423"/>
            <a:ext cx="4041775" cy="3485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fld id="{59CFD129-5F67-0B41-A9AD-2A1174B1C64A}" type="datetimeFigureOut">
              <a:rPr lang="de-DE" smtClean="0"/>
              <a:t>20.02.20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E44084E-FFC0-4A4D-A33B-E7B992182F21}" type="slidenum">
              <a:rPr lang="de-DE" smtClean="0"/>
              <a:t>‹Nr.›</a:t>
            </a:fld>
            <a:endParaRPr lang="de-DE"/>
          </a:p>
        </p:txBody>
      </p:sp>
      <p:pic>
        <p:nvPicPr>
          <p:cNvPr id="10" name="Bild 9" descr="Logo Bla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952" y="149795"/>
            <a:ext cx="1280986" cy="494558"/>
          </a:xfrm>
          <a:prstGeom prst="rect">
            <a:avLst/>
          </a:prstGeom>
        </p:spPr>
      </p:pic>
      <p:cxnSp>
        <p:nvCxnSpPr>
          <p:cNvPr id="11" name="Gerade Verbindung 10"/>
          <p:cNvCxnSpPr/>
          <p:nvPr userDrawn="1"/>
        </p:nvCxnSpPr>
        <p:spPr>
          <a:xfrm flipH="1">
            <a:off x="143283" y="553590"/>
            <a:ext cx="7535334"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flipH="1">
            <a:off x="143282" y="6228862"/>
            <a:ext cx="8878656"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flipH="1">
            <a:off x="8686800" y="535163"/>
            <a:ext cx="335137" cy="0"/>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00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59286"/>
            <a:ext cx="8229600" cy="1143000"/>
          </a:xfrm>
        </p:spPr>
        <p:txBody>
          <a:bodyPr/>
          <a:lstStyle>
            <a:lvl1pPr>
              <a:defRPr>
                <a:latin typeface="Myriad Pro"/>
                <a:cs typeface="Myriad Pro"/>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59CFD129-5F67-0B41-A9AD-2A1174B1C64A}" type="datetimeFigureOut">
              <a:rPr lang="de-DE" smtClean="0"/>
              <a:t>20.02.20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E44084E-FFC0-4A4D-A33B-E7B992182F21}" type="slidenum">
              <a:rPr lang="de-DE" smtClean="0"/>
              <a:t>‹Nr.›</a:t>
            </a:fld>
            <a:endParaRPr lang="de-DE"/>
          </a:p>
        </p:txBody>
      </p:sp>
      <p:pic>
        <p:nvPicPr>
          <p:cNvPr id="6" name="Bild 5" descr="Logo Bla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952" y="149795"/>
            <a:ext cx="1280986" cy="494558"/>
          </a:xfrm>
          <a:prstGeom prst="rect">
            <a:avLst/>
          </a:prstGeom>
        </p:spPr>
      </p:pic>
      <p:cxnSp>
        <p:nvCxnSpPr>
          <p:cNvPr id="7" name="Gerade Verbindung 6"/>
          <p:cNvCxnSpPr/>
          <p:nvPr userDrawn="1"/>
        </p:nvCxnSpPr>
        <p:spPr>
          <a:xfrm flipH="1">
            <a:off x="143283" y="553590"/>
            <a:ext cx="7535334"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flipH="1">
            <a:off x="143282" y="6228862"/>
            <a:ext cx="8878656"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userDrawn="1"/>
        </p:nvCxnSpPr>
        <p:spPr>
          <a:xfrm flipH="1">
            <a:off x="8686800" y="535163"/>
            <a:ext cx="335137" cy="0"/>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6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9CFD129-5F67-0B41-A9AD-2A1174B1C64A}" type="datetimeFigureOut">
              <a:rPr lang="de-DE" smtClean="0"/>
              <a:t>20.02.20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E44084E-FFC0-4A4D-A33B-E7B992182F21}" type="slidenum">
              <a:rPr lang="de-DE" smtClean="0"/>
              <a:t>‹Nr.›</a:t>
            </a:fld>
            <a:endParaRPr lang="de-DE"/>
          </a:p>
        </p:txBody>
      </p:sp>
      <p:pic>
        <p:nvPicPr>
          <p:cNvPr id="5" name="Bild 4" descr="Logo Bla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952" y="149795"/>
            <a:ext cx="1280986" cy="494558"/>
          </a:xfrm>
          <a:prstGeom prst="rect">
            <a:avLst/>
          </a:prstGeom>
        </p:spPr>
      </p:pic>
      <p:cxnSp>
        <p:nvCxnSpPr>
          <p:cNvPr id="6" name="Gerade Verbindung 5"/>
          <p:cNvCxnSpPr/>
          <p:nvPr userDrawn="1"/>
        </p:nvCxnSpPr>
        <p:spPr>
          <a:xfrm flipH="1">
            <a:off x="143283" y="553590"/>
            <a:ext cx="7535334"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7" name="Gerade Verbindung 6"/>
          <p:cNvCxnSpPr/>
          <p:nvPr userDrawn="1"/>
        </p:nvCxnSpPr>
        <p:spPr>
          <a:xfrm flipH="1">
            <a:off x="143282" y="6228862"/>
            <a:ext cx="8878656" cy="26051"/>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flipH="1">
            <a:off x="8686800" y="535163"/>
            <a:ext cx="335137" cy="0"/>
          </a:xfrm>
          <a:prstGeom prst="line">
            <a:avLst/>
          </a:prstGeom>
          <a:ln w="19050">
            <a:solidFill>
              <a:srgbClr val="1761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39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9CFD129-5F67-0B41-A9AD-2A1174B1C64A}" type="datetimeFigureOut">
              <a:rPr lang="de-DE" smtClean="0"/>
              <a:t>20.02.20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44084E-FFC0-4A4D-A33B-E7B992182F21}" type="slidenum">
              <a:rPr lang="de-DE" smtClean="0"/>
              <a:t>‹Nr.›</a:t>
            </a:fld>
            <a:endParaRPr lang="de-DE"/>
          </a:p>
        </p:txBody>
      </p:sp>
    </p:spTree>
    <p:extLst>
      <p:ext uri="{BB962C8B-B14F-4D97-AF65-F5344CB8AC3E}">
        <p14:creationId xmlns:p14="http://schemas.microsoft.com/office/powerpoint/2010/main" val="164942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9CFD129-5F67-0B41-A9AD-2A1174B1C64A}" type="datetimeFigureOut">
              <a:rPr lang="de-DE" smtClean="0"/>
              <a:t>20.02.20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44084E-FFC0-4A4D-A33B-E7B992182F21}" type="slidenum">
              <a:rPr lang="de-DE" smtClean="0"/>
              <a:t>‹Nr.›</a:t>
            </a:fld>
            <a:endParaRPr lang="de-DE"/>
          </a:p>
        </p:txBody>
      </p:sp>
    </p:spTree>
    <p:extLst>
      <p:ext uri="{BB962C8B-B14F-4D97-AF65-F5344CB8AC3E}">
        <p14:creationId xmlns:p14="http://schemas.microsoft.com/office/powerpoint/2010/main" val="256102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FD129-5F67-0B41-A9AD-2A1174B1C64A}" type="datetimeFigureOut">
              <a:rPr lang="de-DE" smtClean="0"/>
              <a:t>20.02.20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4084E-FFC0-4A4D-A33B-E7B992182F21}" type="slidenum">
              <a:rPr lang="de-DE" smtClean="0"/>
              <a:t>‹Nr.›</a:t>
            </a:fld>
            <a:endParaRPr lang="de-DE"/>
          </a:p>
        </p:txBody>
      </p:sp>
    </p:spTree>
    <p:extLst>
      <p:ext uri="{BB962C8B-B14F-4D97-AF65-F5344CB8AC3E}">
        <p14:creationId xmlns:p14="http://schemas.microsoft.com/office/powerpoint/2010/main" val="64392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1.png"/><Relationship Id="rId7" Type="http://schemas.openxmlformats.org/officeDocument/2006/relationships/image" Target="../media/image24.gi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wmf"/><Relationship Id="rId7" Type="http://schemas.openxmlformats.org/officeDocument/2006/relationships/image" Target="../media/image17.png"/><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wmf"/><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75131" y="3993170"/>
            <a:ext cx="7772400" cy="1470025"/>
          </a:xfrm>
        </p:spPr>
        <p:txBody>
          <a:bodyPr>
            <a:normAutofit fontScale="90000"/>
          </a:bodyPr>
          <a:lstStyle/>
          <a:p>
            <a:r>
              <a:rPr lang="de-DE" dirty="0"/>
              <a:t>Informationsabend</a:t>
            </a:r>
            <a:br>
              <a:rPr lang="de-DE" dirty="0"/>
            </a:br>
            <a:r>
              <a:rPr lang="de-DE" dirty="0"/>
              <a:t>zur Wahl des gymnasialen Zweiges</a:t>
            </a:r>
          </a:p>
        </p:txBody>
      </p:sp>
    </p:spTree>
    <p:extLst>
      <p:ext uri="{BB962C8B-B14F-4D97-AF65-F5344CB8AC3E}">
        <p14:creationId xmlns:p14="http://schemas.microsoft.com/office/powerpoint/2010/main" val="284812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F7741A13-3C1D-422E-9151-1028E1C99DD3}"/>
              </a:ext>
            </a:extLst>
          </p:cNvPr>
          <p:cNvGraphicFramePr>
            <a:graphicFrameLocks noGrp="1"/>
          </p:cNvGraphicFramePr>
          <p:nvPr>
            <p:extLst>
              <p:ext uri="{D42A27DB-BD31-4B8C-83A1-F6EECF244321}">
                <p14:modId xmlns:p14="http://schemas.microsoft.com/office/powerpoint/2010/main" val="418742903"/>
              </p:ext>
            </p:extLst>
          </p:nvPr>
        </p:nvGraphicFramePr>
        <p:xfrm>
          <a:off x="188537" y="669304"/>
          <a:ext cx="8785782" cy="5377986"/>
        </p:xfrm>
        <a:graphic>
          <a:graphicData uri="http://schemas.openxmlformats.org/drawingml/2006/table">
            <a:tbl>
              <a:tblPr/>
              <a:tblGrid>
                <a:gridCol w="1539344">
                  <a:extLst>
                    <a:ext uri="{9D8B030D-6E8A-4147-A177-3AD203B41FA5}">
                      <a16:colId xmlns:a16="http://schemas.microsoft.com/office/drawing/2014/main" val="2784814158"/>
                    </a:ext>
                  </a:extLst>
                </a:gridCol>
                <a:gridCol w="418868">
                  <a:extLst>
                    <a:ext uri="{9D8B030D-6E8A-4147-A177-3AD203B41FA5}">
                      <a16:colId xmlns:a16="http://schemas.microsoft.com/office/drawing/2014/main" val="1974150577"/>
                    </a:ext>
                  </a:extLst>
                </a:gridCol>
                <a:gridCol w="544530">
                  <a:extLst>
                    <a:ext uri="{9D8B030D-6E8A-4147-A177-3AD203B41FA5}">
                      <a16:colId xmlns:a16="http://schemas.microsoft.com/office/drawing/2014/main" val="4159750506"/>
                    </a:ext>
                  </a:extLst>
                </a:gridCol>
                <a:gridCol w="544530">
                  <a:extLst>
                    <a:ext uri="{9D8B030D-6E8A-4147-A177-3AD203B41FA5}">
                      <a16:colId xmlns:a16="http://schemas.microsoft.com/office/drawing/2014/main" val="2310063398"/>
                    </a:ext>
                  </a:extLst>
                </a:gridCol>
                <a:gridCol w="544530">
                  <a:extLst>
                    <a:ext uri="{9D8B030D-6E8A-4147-A177-3AD203B41FA5}">
                      <a16:colId xmlns:a16="http://schemas.microsoft.com/office/drawing/2014/main" val="3672592965"/>
                    </a:ext>
                  </a:extLst>
                </a:gridCol>
                <a:gridCol w="544530">
                  <a:extLst>
                    <a:ext uri="{9D8B030D-6E8A-4147-A177-3AD203B41FA5}">
                      <a16:colId xmlns:a16="http://schemas.microsoft.com/office/drawing/2014/main" val="2104001101"/>
                    </a:ext>
                  </a:extLst>
                </a:gridCol>
                <a:gridCol w="146605">
                  <a:extLst>
                    <a:ext uri="{9D8B030D-6E8A-4147-A177-3AD203B41FA5}">
                      <a16:colId xmlns:a16="http://schemas.microsoft.com/office/drawing/2014/main" val="768536040"/>
                    </a:ext>
                  </a:extLst>
                </a:gridCol>
                <a:gridCol w="544530">
                  <a:extLst>
                    <a:ext uri="{9D8B030D-6E8A-4147-A177-3AD203B41FA5}">
                      <a16:colId xmlns:a16="http://schemas.microsoft.com/office/drawing/2014/main" val="1716307452"/>
                    </a:ext>
                  </a:extLst>
                </a:gridCol>
                <a:gridCol w="544530">
                  <a:extLst>
                    <a:ext uri="{9D8B030D-6E8A-4147-A177-3AD203B41FA5}">
                      <a16:colId xmlns:a16="http://schemas.microsoft.com/office/drawing/2014/main" val="919307132"/>
                    </a:ext>
                  </a:extLst>
                </a:gridCol>
                <a:gridCol w="544530">
                  <a:extLst>
                    <a:ext uri="{9D8B030D-6E8A-4147-A177-3AD203B41FA5}">
                      <a16:colId xmlns:a16="http://schemas.microsoft.com/office/drawing/2014/main" val="1099609903"/>
                    </a:ext>
                  </a:extLst>
                </a:gridCol>
                <a:gridCol w="544530">
                  <a:extLst>
                    <a:ext uri="{9D8B030D-6E8A-4147-A177-3AD203B41FA5}">
                      <a16:colId xmlns:a16="http://schemas.microsoft.com/office/drawing/2014/main" val="603588228"/>
                    </a:ext>
                  </a:extLst>
                </a:gridCol>
                <a:gridCol w="146605">
                  <a:extLst>
                    <a:ext uri="{9D8B030D-6E8A-4147-A177-3AD203B41FA5}">
                      <a16:colId xmlns:a16="http://schemas.microsoft.com/office/drawing/2014/main" val="1472366279"/>
                    </a:ext>
                  </a:extLst>
                </a:gridCol>
                <a:gridCol w="544530">
                  <a:extLst>
                    <a:ext uri="{9D8B030D-6E8A-4147-A177-3AD203B41FA5}">
                      <a16:colId xmlns:a16="http://schemas.microsoft.com/office/drawing/2014/main" val="2248070649"/>
                    </a:ext>
                  </a:extLst>
                </a:gridCol>
                <a:gridCol w="544530">
                  <a:extLst>
                    <a:ext uri="{9D8B030D-6E8A-4147-A177-3AD203B41FA5}">
                      <a16:colId xmlns:a16="http://schemas.microsoft.com/office/drawing/2014/main" val="1374064702"/>
                    </a:ext>
                  </a:extLst>
                </a:gridCol>
                <a:gridCol w="544530">
                  <a:extLst>
                    <a:ext uri="{9D8B030D-6E8A-4147-A177-3AD203B41FA5}">
                      <a16:colId xmlns:a16="http://schemas.microsoft.com/office/drawing/2014/main" val="2319498420"/>
                    </a:ext>
                  </a:extLst>
                </a:gridCol>
                <a:gridCol w="544530">
                  <a:extLst>
                    <a:ext uri="{9D8B030D-6E8A-4147-A177-3AD203B41FA5}">
                      <a16:colId xmlns:a16="http://schemas.microsoft.com/office/drawing/2014/main" val="1900122799"/>
                    </a:ext>
                  </a:extLst>
                </a:gridCol>
              </a:tblGrid>
              <a:tr h="238546">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Wirtschaftswiss.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Sprachlicher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Naturwiss.-techn.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92302781"/>
                  </a:ext>
                </a:extLst>
              </a:tr>
              <a:tr h="272499">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193838022"/>
                  </a:ext>
                </a:extLst>
              </a:tr>
              <a:tr h="196452">
                <a:tc>
                  <a:txBody>
                    <a:bodyPr/>
                    <a:lstStyle/>
                    <a:p>
                      <a:pPr algn="l" rtl="0" fontAlgn="ctr"/>
                      <a:r>
                        <a:rPr lang="de-DE" sz="1000" b="0" i="0" u="none" strike="noStrike">
                          <a:solidFill>
                            <a:srgbClr val="000000"/>
                          </a:solidFill>
                          <a:effectLst/>
                          <a:latin typeface="Calibri" panose="020F0502020204030204" pitchFamily="34" charset="0"/>
                        </a:rPr>
                        <a:t>Religionslehre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233261953"/>
                  </a:ext>
                </a:extLst>
              </a:tr>
              <a:tr h="196452">
                <a:tc>
                  <a:txBody>
                    <a:bodyPr/>
                    <a:lstStyle/>
                    <a:p>
                      <a:pPr algn="l" rtl="0" fontAlgn="ctr"/>
                      <a:r>
                        <a:rPr lang="de-DE" sz="1000" b="0" i="0" u="none" strike="noStrike">
                          <a:solidFill>
                            <a:srgbClr val="000000"/>
                          </a:solidFill>
                          <a:effectLst/>
                          <a:latin typeface="Calibri" panose="020F0502020204030204" pitchFamily="34" charset="0"/>
                        </a:rPr>
                        <a:t>Deutsch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945366221"/>
                  </a:ext>
                </a:extLst>
              </a:tr>
              <a:tr h="196452">
                <a:tc>
                  <a:txBody>
                    <a:bodyPr/>
                    <a:lstStyle/>
                    <a:p>
                      <a:pPr algn="l" rtl="0" fontAlgn="ctr"/>
                      <a:r>
                        <a:rPr lang="de-DE" sz="1000" b="0" i="0" u="none" strike="noStrike">
                          <a:solidFill>
                            <a:srgbClr val="000000"/>
                          </a:solidFill>
                          <a:effectLst/>
                          <a:latin typeface="Calibri" panose="020F0502020204030204" pitchFamily="34" charset="0"/>
                        </a:rPr>
                        <a:t>Englisch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1.FS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96699607"/>
                  </a:ext>
                </a:extLst>
              </a:tr>
              <a:tr h="196452">
                <a:tc>
                  <a:txBody>
                    <a:bodyPr/>
                    <a:lstStyle/>
                    <a:p>
                      <a:pPr algn="l" rtl="0" fontAlgn="ctr"/>
                      <a:r>
                        <a:rPr lang="de-DE" sz="1000" b="0" i="0" u="none" strike="noStrike">
                          <a:solidFill>
                            <a:srgbClr val="000000"/>
                          </a:solidFill>
                          <a:effectLst/>
                          <a:latin typeface="Calibri" panose="020F0502020204030204" pitchFamily="34" charset="0"/>
                        </a:rPr>
                        <a:t>Französisch/Latein</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2.FS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607139691"/>
                  </a:ext>
                </a:extLst>
              </a:tr>
              <a:tr h="196452">
                <a:tc>
                  <a:txBody>
                    <a:bodyPr/>
                    <a:lstStyle/>
                    <a:p>
                      <a:pPr algn="l" rtl="0" fontAlgn="ctr"/>
                      <a:r>
                        <a:rPr lang="de-DE" sz="1000" b="0" i="0" u="none" strike="noStrike">
                          <a:solidFill>
                            <a:srgbClr val="000000"/>
                          </a:solidFill>
                          <a:effectLst/>
                          <a:latin typeface="Calibri" panose="020F0502020204030204" pitchFamily="34" charset="0"/>
                        </a:rPr>
                        <a:t>Französisch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3.FS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FF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44951245"/>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288421929"/>
                  </a:ext>
                </a:extLst>
              </a:tr>
              <a:tr h="196452">
                <a:tc>
                  <a:txBody>
                    <a:bodyPr/>
                    <a:lstStyle/>
                    <a:p>
                      <a:pPr algn="l" rtl="0" fontAlgn="ctr"/>
                      <a:r>
                        <a:rPr lang="de-DE" sz="1000" b="0" i="0" u="none" strike="noStrike">
                          <a:solidFill>
                            <a:srgbClr val="000000"/>
                          </a:solidFill>
                          <a:effectLst/>
                          <a:latin typeface="Calibri" panose="020F0502020204030204" pitchFamily="34" charset="0"/>
                        </a:rPr>
                        <a:t>Mathematik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48115758"/>
                  </a:ext>
                </a:extLst>
              </a:tr>
              <a:tr h="196452">
                <a:tc>
                  <a:txBody>
                    <a:bodyPr/>
                    <a:lstStyle/>
                    <a:p>
                      <a:pPr algn="l" rtl="0" fontAlgn="ctr"/>
                      <a:r>
                        <a:rPr lang="de-DE" sz="1000" b="0" i="0" u="none" strike="noStrike">
                          <a:solidFill>
                            <a:srgbClr val="000000"/>
                          </a:solidFill>
                          <a:effectLst/>
                          <a:latin typeface="Calibri" panose="020F0502020204030204" pitchFamily="34" charset="0"/>
                        </a:rPr>
                        <a:t>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715922807"/>
                  </a:ext>
                </a:extLst>
              </a:tr>
              <a:tr h="196452">
                <a:tc>
                  <a:txBody>
                    <a:bodyPr/>
                    <a:lstStyle/>
                    <a:p>
                      <a:pPr algn="l" rtl="0" fontAlgn="ctr"/>
                      <a:r>
                        <a:rPr lang="de-DE" sz="1000" b="0" i="0" u="none" strike="noStrike">
                          <a:solidFill>
                            <a:srgbClr val="000000"/>
                          </a:solidFill>
                          <a:effectLst/>
                          <a:latin typeface="Calibri" panose="020F0502020204030204" pitchFamily="34" charset="0"/>
                        </a:rPr>
                        <a:t>Physik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4794026"/>
                  </a:ext>
                </a:extLst>
              </a:tr>
              <a:tr h="196452">
                <a:tc>
                  <a:txBody>
                    <a:bodyPr/>
                    <a:lstStyle/>
                    <a:p>
                      <a:pPr algn="l" rtl="0" fontAlgn="ctr"/>
                      <a:r>
                        <a:rPr lang="de-DE" sz="1000" b="0" i="0" u="none" strike="noStrike">
                          <a:solidFill>
                            <a:srgbClr val="000000"/>
                          </a:solidFill>
                          <a:effectLst/>
                          <a:latin typeface="Calibri" panose="020F0502020204030204" pitchFamily="34" charset="0"/>
                        </a:rPr>
                        <a:t>Chemie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22369101"/>
                  </a:ext>
                </a:extLst>
              </a:tr>
              <a:tr h="196452">
                <a:tc>
                  <a:txBody>
                    <a:bodyPr/>
                    <a:lstStyle/>
                    <a:p>
                      <a:pPr algn="l" rtl="0" fontAlgn="ctr"/>
                      <a:r>
                        <a:rPr lang="de-DE" sz="1000" b="0" i="0" u="none" strike="noStrike">
                          <a:solidFill>
                            <a:srgbClr val="000000"/>
                          </a:solidFill>
                          <a:effectLst/>
                          <a:latin typeface="Calibri" panose="020F0502020204030204" pitchFamily="34" charset="0"/>
                        </a:rPr>
                        <a:t>Biologie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254953510"/>
                  </a:ext>
                </a:extLst>
              </a:tr>
              <a:tr h="196452">
                <a:tc>
                  <a:txBody>
                    <a:bodyPr/>
                    <a:lstStyle/>
                    <a:p>
                      <a:pPr algn="l" rtl="0" fontAlgn="ctr"/>
                      <a:r>
                        <a:rPr lang="de-DE" sz="1000" b="0" i="0" u="none" strike="noStrike">
                          <a:solidFill>
                            <a:srgbClr val="000000"/>
                          </a:solidFill>
                          <a:effectLst/>
                          <a:latin typeface="Calibri" panose="020F0502020204030204" pitchFamily="34" charset="0"/>
                        </a:rPr>
                        <a:t>Profilstunden nw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pattFill prst="dkVert">
                      <a:fgClr>
                        <a:srgbClr val="FCE4D6"/>
                      </a:fgClr>
                      <a:bgClr>
                        <a:srgbClr val="F2F2F2"/>
                      </a:bgClr>
                    </a:patt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59708139"/>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831418460"/>
                  </a:ext>
                </a:extLst>
              </a:tr>
              <a:tr h="196452">
                <a:tc>
                  <a:txBody>
                    <a:bodyPr/>
                    <a:lstStyle/>
                    <a:p>
                      <a:pPr algn="l" rtl="0" fontAlgn="ctr"/>
                      <a:r>
                        <a:rPr lang="de-DE" sz="1000" b="0" i="0" u="none" strike="noStrike">
                          <a:solidFill>
                            <a:srgbClr val="000000"/>
                          </a:solidFill>
                          <a:effectLst/>
                          <a:latin typeface="Calibri" panose="020F0502020204030204" pitchFamily="34" charset="0"/>
                        </a:rPr>
                        <a:t>Geschichte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7465573"/>
                  </a:ext>
                </a:extLst>
              </a:tr>
              <a:tr h="196452">
                <a:tc>
                  <a:txBody>
                    <a:bodyPr/>
                    <a:lstStyle/>
                    <a:p>
                      <a:pPr algn="l" rtl="0" fontAlgn="ctr"/>
                      <a:r>
                        <a:rPr lang="de-DE" sz="1000" b="0" i="0" u="none" strike="noStrike">
                          <a:solidFill>
                            <a:srgbClr val="000000"/>
                          </a:solidFill>
                          <a:effectLst/>
                          <a:latin typeface="Calibri" panose="020F0502020204030204" pitchFamily="34" charset="0"/>
                        </a:rPr>
                        <a:t>Politik und Gesellschaft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33765103"/>
                  </a:ext>
                </a:extLst>
              </a:tr>
              <a:tr h="196452">
                <a:tc>
                  <a:txBody>
                    <a:bodyPr/>
                    <a:lstStyle/>
                    <a:p>
                      <a:pPr algn="l" rtl="0" fontAlgn="ctr"/>
                      <a:r>
                        <a:rPr lang="de-DE" sz="1000" b="0" i="0" u="none" strike="noStrike">
                          <a:solidFill>
                            <a:srgbClr val="000000"/>
                          </a:solidFill>
                          <a:effectLst/>
                          <a:latin typeface="Calibri" panose="020F0502020204030204" pitchFamily="34" charset="0"/>
                        </a:rPr>
                        <a:t>Geographie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30529408"/>
                  </a:ext>
                </a:extLst>
              </a:tr>
              <a:tr h="196452">
                <a:tc>
                  <a:txBody>
                    <a:bodyPr/>
                    <a:lstStyle/>
                    <a:p>
                      <a:pPr algn="l" rtl="0" fontAlgn="ctr"/>
                      <a:r>
                        <a:rPr lang="de-DE" sz="1000" b="0" i="0" u="none" strike="noStrike">
                          <a:solidFill>
                            <a:srgbClr val="000000"/>
                          </a:solidFill>
                          <a:effectLst/>
                          <a:latin typeface="Calibri" panose="020F0502020204030204" pitchFamily="34" charset="0"/>
                        </a:rPr>
                        <a:t>Wirtschaft/Recht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pattFill prst="dkVert">
                      <a:fgClr>
                        <a:srgbClr val="FCE4D6"/>
                      </a:fgClr>
                      <a:bgClr>
                        <a:srgbClr val="F2F2F2"/>
                      </a:bgClr>
                    </a:patt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92336885"/>
                  </a:ext>
                </a:extLst>
              </a:tr>
              <a:tr h="196452">
                <a:tc>
                  <a:txBody>
                    <a:bodyPr/>
                    <a:lstStyle/>
                    <a:p>
                      <a:pPr algn="l" rtl="0" fontAlgn="ctr"/>
                      <a:r>
                        <a:rPr lang="de-DE" sz="1000" b="0" i="0" u="none" strike="noStrike">
                          <a:solidFill>
                            <a:srgbClr val="000000"/>
                          </a:solidFill>
                          <a:effectLst/>
                          <a:latin typeface="Calibri" panose="020F0502020204030204" pitchFamily="34" charset="0"/>
                        </a:rPr>
                        <a:t>Wirtschaftsinformatik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56461654"/>
                  </a:ext>
                </a:extLst>
              </a:tr>
              <a:tr h="196452">
                <a:tc>
                  <a:txBody>
                    <a:bodyPr/>
                    <a:lstStyle/>
                    <a:p>
                      <a:pPr algn="l" rtl="0" fontAlgn="ctr"/>
                      <a:r>
                        <a:rPr lang="de-DE" sz="1000" b="0" i="0" u="none" strike="noStrike">
                          <a:solidFill>
                            <a:srgbClr val="000000"/>
                          </a:solidFill>
                          <a:effectLst/>
                          <a:latin typeface="Calibri" panose="020F0502020204030204" pitchFamily="34" charset="0"/>
                        </a:rPr>
                        <a:t>Profilstunden wsw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85031899"/>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90702435"/>
                  </a:ext>
                </a:extLst>
              </a:tr>
              <a:tr h="196452">
                <a:tc>
                  <a:txBody>
                    <a:bodyPr/>
                    <a:lstStyle/>
                    <a:p>
                      <a:pPr algn="l" rtl="0" fontAlgn="ctr"/>
                      <a:r>
                        <a:rPr lang="de-DE" sz="1000" b="0" i="0" u="none" strike="noStrike">
                          <a:solidFill>
                            <a:srgbClr val="000000"/>
                          </a:solidFill>
                          <a:effectLst/>
                          <a:latin typeface="Calibri" panose="020F0502020204030204" pitchFamily="34" charset="0"/>
                        </a:rPr>
                        <a:t>Kunst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543568751"/>
                  </a:ext>
                </a:extLst>
              </a:tr>
              <a:tr h="196452">
                <a:tc>
                  <a:txBody>
                    <a:bodyPr/>
                    <a:lstStyle/>
                    <a:p>
                      <a:pPr algn="l" rtl="0" fontAlgn="ctr"/>
                      <a:r>
                        <a:rPr lang="de-DE" sz="1000" b="0" i="0" u="none" strike="noStrike">
                          <a:solidFill>
                            <a:srgbClr val="000000"/>
                          </a:solidFill>
                          <a:effectLst/>
                          <a:latin typeface="Calibri" panose="020F0502020204030204" pitchFamily="34" charset="0"/>
                        </a:rPr>
                        <a:t>Musik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302344563"/>
                  </a:ext>
                </a:extLst>
              </a:tr>
              <a:tr h="196452">
                <a:tc>
                  <a:txBody>
                    <a:bodyPr/>
                    <a:lstStyle/>
                    <a:p>
                      <a:pPr algn="l" rtl="0" fontAlgn="ctr"/>
                      <a:r>
                        <a:rPr lang="de-DE" sz="1000" b="0" i="0" u="none" strike="noStrike">
                          <a:solidFill>
                            <a:srgbClr val="000000"/>
                          </a:solidFill>
                          <a:effectLst/>
                          <a:latin typeface="Calibri" panose="020F0502020204030204" pitchFamily="34" charset="0"/>
                        </a:rPr>
                        <a:t>Sport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82661359"/>
                  </a:ext>
                </a:extLst>
              </a:tr>
              <a:tr h="196452">
                <a:tc>
                  <a:txBody>
                    <a:bodyPr/>
                    <a:lstStyle/>
                    <a:p>
                      <a:pPr algn="l" rtl="0" fontAlgn="ctr"/>
                      <a:r>
                        <a:rPr lang="de-DE" sz="1000" b="0" i="0" u="none" strike="noStrike">
                          <a:solidFill>
                            <a:srgbClr val="000000"/>
                          </a:solidFill>
                          <a:effectLst/>
                          <a:latin typeface="Calibri" panose="020F0502020204030204" pitchFamily="34" charset="0"/>
                        </a:rPr>
                        <a:t>berufl. Orientierung</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31393348"/>
                  </a:ext>
                </a:extLst>
              </a:tr>
              <a:tr h="152093">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r>
                        <a:rPr lang="de-DE" sz="800" b="0" i="0" u="none" strike="noStrike">
                          <a:solidFill>
                            <a:srgbClr val="000000"/>
                          </a:solidFill>
                          <a:effectLst/>
                          <a:latin typeface="Calibri" panose="020F0502020204030204" pitchFamily="34" charset="0"/>
                        </a:rPr>
                        <a:t>Summe</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dirty="0">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91349753"/>
                  </a:ext>
                </a:extLst>
              </a:tr>
            </a:tbl>
          </a:graphicData>
        </a:graphic>
      </p:graphicFrame>
      <p:grpSp>
        <p:nvGrpSpPr>
          <p:cNvPr id="4" name="Gruppieren 3">
            <a:extLst>
              <a:ext uri="{FF2B5EF4-FFF2-40B4-BE49-F238E27FC236}">
                <a16:creationId xmlns:a16="http://schemas.microsoft.com/office/drawing/2014/main" id="{82A35AB7-1F55-4F6A-9A1E-76465481D942}"/>
              </a:ext>
            </a:extLst>
          </p:cNvPr>
          <p:cNvGrpSpPr/>
          <p:nvPr/>
        </p:nvGrpSpPr>
        <p:grpSpPr>
          <a:xfrm>
            <a:off x="7207108" y="2789853"/>
            <a:ext cx="238690" cy="676487"/>
            <a:chOff x="7326453" y="2713616"/>
            <a:chExt cx="238690" cy="790047"/>
          </a:xfrm>
        </p:grpSpPr>
        <p:sp>
          <p:nvSpPr>
            <p:cNvPr id="5" name="Pfeil: nach oben gekrümmt 4">
              <a:extLst>
                <a:ext uri="{FF2B5EF4-FFF2-40B4-BE49-F238E27FC236}">
                  <a16:creationId xmlns:a16="http://schemas.microsoft.com/office/drawing/2014/main" id="{F748C1FB-B189-4850-A0E1-73903998B137}"/>
                </a:ext>
              </a:extLst>
            </p:cNvPr>
            <p:cNvSpPr/>
            <p:nvPr/>
          </p:nvSpPr>
          <p:spPr>
            <a:xfrm rot="16200000">
              <a:off x="7149805" y="3128716"/>
              <a:ext cx="557262" cy="192631"/>
            </a:xfrm>
            <a:prstGeom prst="curvedUpArrow">
              <a:avLst>
                <a:gd name="adj1" fmla="val 25000"/>
                <a:gd name="adj2" fmla="val 76419"/>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sp>
          <p:nvSpPr>
            <p:cNvPr id="6" name="Pfeil: nach oben gekrümmt 5">
              <a:extLst>
                <a:ext uri="{FF2B5EF4-FFF2-40B4-BE49-F238E27FC236}">
                  <a16:creationId xmlns:a16="http://schemas.microsoft.com/office/drawing/2014/main" id="{05D0442B-5EE5-444E-AD46-54901FBB5E83}"/>
                </a:ext>
              </a:extLst>
            </p:cNvPr>
            <p:cNvSpPr/>
            <p:nvPr/>
          </p:nvSpPr>
          <p:spPr>
            <a:xfrm rot="16200000">
              <a:off x="7050775" y="2989294"/>
              <a:ext cx="790046" cy="238690"/>
            </a:xfrm>
            <a:prstGeom prst="curvedUpArrow">
              <a:avLst>
                <a:gd name="adj1" fmla="val 25000"/>
                <a:gd name="adj2" fmla="val 43252"/>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grpSp>
      <p:sp>
        <p:nvSpPr>
          <p:cNvPr id="7" name="Textfeld 6">
            <a:extLst>
              <a:ext uri="{FF2B5EF4-FFF2-40B4-BE49-F238E27FC236}">
                <a16:creationId xmlns:a16="http://schemas.microsoft.com/office/drawing/2014/main" id="{97F5749A-14D6-4C96-A94F-5057E046732D}"/>
              </a:ext>
            </a:extLst>
          </p:cNvPr>
          <p:cNvSpPr txBox="1"/>
          <p:nvPr/>
        </p:nvSpPr>
        <p:spPr>
          <a:xfrm>
            <a:off x="349898" y="123651"/>
            <a:ext cx="4071756" cy="461665"/>
          </a:xfrm>
          <a:prstGeom prst="rect">
            <a:avLst/>
          </a:prstGeom>
          <a:noFill/>
        </p:spPr>
        <p:txBody>
          <a:bodyPr wrap="none" rtlCol="0">
            <a:spAutoFit/>
          </a:bodyPr>
          <a:lstStyle/>
          <a:p>
            <a:r>
              <a:rPr lang="de-DE" sz="2400" dirty="0">
                <a:solidFill>
                  <a:srgbClr val="1761AA"/>
                </a:solidFill>
              </a:rPr>
              <a:t>Naturwissenschaftlicher Zweig:</a:t>
            </a:r>
          </a:p>
        </p:txBody>
      </p:sp>
      <p:sp>
        <p:nvSpPr>
          <p:cNvPr id="8" name="Rechteck: abgerundete Ecken 7">
            <a:extLst>
              <a:ext uri="{FF2B5EF4-FFF2-40B4-BE49-F238E27FC236}">
                <a16:creationId xmlns:a16="http://schemas.microsoft.com/office/drawing/2014/main" id="{9956B7A1-5098-4C0A-BDBA-91334B8FED40}"/>
              </a:ext>
            </a:extLst>
          </p:cNvPr>
          <p:cNvSpPr/>
          <p:nvPr/>
        </p:nvSpPr>
        <p:spPr>
          <a:xfrm>
            <a:off x="7282544" y="2513310"/>
            <a:ext cx="1735494" cy="28924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4CC67E53-EBFB-45F1-B491-A63F1E12D427}"/>
              </a:ext>
            </a:extLst>
          </p:cNvPr>
          <p:cNvSpPr/>
          <p:nvPr/>
        </p:nvSpPr>
        <p:spPr>
          <a:xfrm>
            <a:off x="6732038" y="2905208"/>
            <a:ext cx="2286000" cy="28924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1ED021C-6497-4846-B8B4-5E2637A16F3E}"/>
              </a:ext>
            </a:extLst>
          </p:cNvPr>
          <p:cNvSpPr/>
          <p:nvPr/>
        </p:nvSpPr>
        <p:spPr>
          <a:xfrm>
            <a:off x="6732038" y="3292442"/>
            <a:ext cx="2286000" cy="28924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046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F7741A13-3C1D-422E-9151-1028E1C99DD3}"/>
              </a:ext>
            </a:extLst>
          </p:cNvPr>
          <p:cNvGraphicFramePr>
            <a:graphicFrameLocks noGrp="1"/>
          </p:cNvGraphicFramePr>
          <p:nvPr>
            <p:extLst>
              <p:ext uri="{D42A27DB-BD31-4B8C-83A1-F6EECF244321}">
                <p14:modId xmlns:p14="http://schemas.microsoft.com/office/powerpoint/2010/main" val="1913754407"/>
              </p:ext>
            </p:extLst>
          </p:nvPr>
        </p:nvGraphicFramePr>
        <p:xfrm>
          <a:off x="188537" y="669304"/>
          <a:ext cx="8785782" cy="5377986"/>
        </p:xfrm>
        <a:graphic>
          <a:graphicData uri="http://schemas.openxmlformats.org/drawingml/2006/table">
            <a:tbl>
              <a:tblPr/>
              <a:tblGrid>
                <a:gridCol w="1539344">
                  <a:extLst>
                    <a:ext uri="{9D8B030D-6E8A-4147-A177-3AD203B41FA5}">
                      <a16:colId xmlns:a16="http://schemas.microsoft.com/office/drawing/2014/main" val="2784814158"/>
                    </a:ext>
                  </a:extLst>
                </a:gridCol>
                <a:gridCol w="418868">
                  <a:extLst>
                    <a:ext uri="{9D8B030D-6E8A-4147-A177-3AD203B41FA5}">
                      <a16:colId xmlns:a16="http://schemas.microsoft.com/office/drawing/2014/main" val="1974150577"/>
                    </a:ext>
                  </a:extLst>
                </a:gridCol>
                <a:gridCol w="544530">
                  <a:extLst>
                    <a:ext uri="{9D8B030D-6E8A-4147-A177-3AD203B41FA5}">
                      <a16:colId xmlns:a16="http://schemas.microsoft.com/office/drawing/2014/main" val="4159750506"/>
                    </a:ext>
                  </a:extLst>
                </a:gridCol>
                <a:gridCol w="544530">
                  <a:extLst>
                    <a:ext uri="{9D8B030D-6E8A-4147-A177-3AD203B41FA5}">
                      <a16:colId xmlns:a16="http://schemas.microsoft.com/office/drawing/2014/main" val="2310063398"/>
                    </a:ext>
                  </a:extLst>
                </a:gridCol>
                <a:gridCol w="544530">
                  <a:extLst>
                    <a:ext uri="{9D8B030D-6E8A-4147-A177-3AD203B41FA5}">
                      <a16:colId xmlns:a16="http://schemas.microsoft.com/office/drawing/2014/main" val="3672592965"/>
                    </a:ext>
                  </a:extLst>
                </a:gridCol>
                <a:gridCol w="544530">
                  <a:extLst>
                    <a:ext uri="{9D8B030D-6E8A-4147-A177-3AD203B41FA5}">
                      <a16:colId xmlns:a16="http://schemas.microsoft.com/office/drawing/2014/main" val="2104001101"/>
                    </a:ext>
                  </a:extLst>
                </a:gridCol>
                <a:gridCol w="146605">
                  <a:extLst>
                    <a:ext uri="{9D8B030D-6E8A-4147-A177-3AD203B41FA5}">
                      <a16:colId xmlns:a16="http://schemas.microsoft.com/office/drawing/2014/main" val="768536040"/>
                    </a:ext>
                  </a:extLst>
                </a:gridCol>
                <a:gridCol w="544530">
                  <a:extLst>
                    <a:ext uri="{9D8B030D-6E8A-4147-A177-3AD203B41FA5}">
                      <a16:colId xmlns:a16="http://schemas.microsoft.com/office/drawing/2014/main" val="1716307452"/>
                    </a:ext>
                  </a:extLst>
                </a:gridCol>
                <a:gridCol w="544530">
                  <a:extLst>
                    <a:ext uri="{9D8B030D-6E8A-4147-A177-3AD203B41FA5}">
                      <a16:colId xmlns:a16="http://schemas.microsoft.com/office/drawing/2014/main" val="919307132"/>
                    </a:ext>
                  </a:extLst>
                </a:gridCol>
                <a:gridCol w="544530">
                  <a:extLst>
                    <a:ext uri="{9D8B030D-6E8A-4147-A177-3AD203B41FA5}">
                      <a16:colId xmlns:a16="http://schemas.microsoft.com/office/drawing/2014/main" val="1099609903"/>
                    </a:ext>
                  </a:extLst>
                </a:gridCol>
                <a:gridCol w="544530">
                  <a:extLst>
                    <a:ext uri="{9D8B030D-6E8A-4147-A177-3AD203B41FA5}">
                      <a16:colId xmlns:a16="http://schemas.microsoft.com/office/drawing/2014/main" val="603588228"/>
                    </a:ext>
                  </a:extLst>
                </a:gridCol>
                <a:gridCol w="146605">
                  <a:extLst>
                    <a:ext uri="{9D8B030D-6E8A-4147-A177-3AD203B41FA5}">
                      <a16:colId xmlns:a16="http://schemas.microsoft.com/office/drawing/2014/main" val="1472366279"/>
                    </a:ext>
                  </a:extLst>
                </a:gridCol>
                <a:gridCol w="544530">
                  <a:extLst>
                    <a:ext uri="{9D8B030D-6E8A-4147-A177-3AD203B41FA5}">
                      <a16:colId xmlns:a16="http://schemas.microsoft.com/office/drawing/2014/main" val="2248070649"/>
                    </a:ext>
                  </a:extLst>
                </a:gridCol>
                <a:gridCol w="544530">
                  <a:extLst>
                    <a:ext uri="{9D8B030D-6E8A-4147-A177-3AD203B41FA5}">
                      <a16:colId xmlns:a16="http://schemas.microsoft.com/office/drawing/2014/main" val="1374064702"/>
                    </a:ext>
                  </a:extLst>
                </a:gridCol>
                <a:gridCol w="544530">
                  <a:extLst>
                    <a:ext uri="{9D8B030D-6E8A-4147-A177-3AD203B41FA5}">
                      <a16:colId xmlns:a16="http://schemas.microsoft.com/office/drawing/2014/main" val="2319498420"/>
                    </a:ext>
                  </a:extLst>
                </a:gridCol>
                <a:gridCol w="544530">
                  <a:extLst>
                    <a:ext uri="{9D8B030D-6E8A-4147-A177-3AD203B41FA5}">
                      <a16:colId xmlns:a16="http://schemas.microsoft.com/office/drawing/2014/main" val="1900122799"/>
                    </a:ext>
                  </a:extLst>
                </a:gridCol>
              </a:tblGrid>
              <a:tr h="238546">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Wirtschaftswiss.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Sprachlicher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Naturwiss.-techn.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92302781"/>
                  </a:ext>
                </a:extLst>
              </a:tr>
              <a:tr h="272499">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193838022"/>
                  </a:ext>
                </a:extLst>
              </a:tr>
              <a:tr h="196452">
                <a:tc>
                  <a:txBody>
                    <a:bodyPr/>
                    <a:lstStyle/>
                    <a:p>
                      <a:pPr algn="l" rtl="0" fontAlgn="ctr"/>
                      <a:r>
                        <a:rPr lang="de-DE" sz="1000" b="0" i="0" u="none" strike="noStrike">
                          <a:solidFill>
                            <a:srgbClr val="000000"/>
                          </a:solidFill>
                          <a:effectLst/>
                          <a:latin typeface="Calibri" panose="020F0502020204030204" pitchFamily="34" charset="0"/>
                        </a:rPr>
                        <a:t>Religionslehre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233261953"/>
                  </a:ext>
                </a:extLst>
              </a:tr>
              <a:tr h="196452">
                <a:tc>
                  <a:txBody>
                    <a:bodyPr/>
                    <a:lstStyle/>
                    <a:p>
                      <a:pPr algn="l" rtl="0" fontAlgn="ctr"/>
                      <a:r>
                        <a:rPr lang="de-DE" sz="1000" b="0" i="0" u="none" strike="noStrike">
                          <a:solidFill>
                            <a:srgbClr val="000000"/>
                          </a:solidFill>
                          <a:effectLst/>
                          <a:latin typeface="Calibri" panose="020F0502020204030204" pitchFamily="34" charset="0"/>
                        </a:rPr>
                        <a:t>Deutsch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945366221"/>
                  </a:ext>
                </a:extLst>
              </a:tr>
              <a:tr h="196452">
                <a:tc>
                  <a:txBody>
                    <a:bodyPr/>
                    <a:lstStyle/>
                    <a:p>
                      <a:pPr algn="l" rtl="0" fontAlgn="ctr"/>
                      <a:r>
                        <a:rPr lang="de-DE" sz="1000" b="0" i="0" u="none" strike="noStrike">
                          <a:solidFill>
                            <a:srgbClr val="000000"/>
                          </a:solidFill>
                          <a:effectLst/>
                          <a:latin typeface="Calibri" panose="020F0502020204030204" pitchFamily="34" charset="0"/>
                        </a:rPr>
                        <a:t>Englisch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1.FS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96699607"/>
                  </a:ext>
                </a:extLst>
              </a:tr>
              <a:tr h="196452">
                <a:tc>
                  <a:txBody>
                    <a:bodyPr/>
                    <a:lstStyle/>
                    <a:p>
                      <a:pPr algn="l" rtl="0" fontAlgn="ctr"/>
                      <a:r>
                        <a:rPr lang="de-DE" sz="1000" b="0" i="0" u="none" strike="noStrike">
                          <a:solidFill>
                            <a:srgbClr val="000000"/>
                          </a:solidFill>
                          <a:effectLst/>
                          <a:latin typeface="Calibri" panose="020F0502020204030204" pitchFamily="34" charset="0"/>
                        </a:rPr>
                        <a:t>Französisch/Latein</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2.FS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607139691"/>
                  </a:ext>
                </a:extLst>
              </a:tr>
              <a:tr h="196452">
                <a:tc>
                  <a:txBody>
                    <a:bodyPr/>
                    <a:lstStyle/>
                    <a:p>
                      <a:pPr algn="l" rtl="0" fontAlgn="ctr"/>
                      <a:r>
                        <a:rPr lang="de-DE" sz="1000" b="0" i="0" u="none" strike="noStrike">
                          <a:solidFill>
                            <a:srgbClr val="000000"/>
                          </a:solidFill>
                          <a:effectLst/>
                          <a:latin typeface="Calibri" panose="020F0502020204030204" pitchFamily="34" charset="0"/>
                        </a:rPr>
                        <a:t>Französisch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3.FS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FF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44951245"/>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288421929"/>
                  </a:ext>
                </a:extLst>
              </a:tr>
              <a:tr h="196452">
                <a:tc>
                  <a:txBody>
                    <a:bodyPr/>
                    <a:lstStyle/>
                    <a:p>
                      <a:pPr algn="l" rtl="0" fontAlgn="ctr"/>
                      <a:r>
                        <a:rPr lang="de-DE" sz="1000" b="0" i="0" u="none" strike="noStrike">
                          <a:solidFill>
                            <a:srgbClr val="000000"/>
                          </a:solidFill>
                          <a:effectLst/>
                          <a:latin typeface="Calibri" panose="020F0502020204030204" pitchFamily="34" charset="0"/>
                        </a:rPr>
                        <a:t>Mathematik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48115758"/>
                  </a:ext>
                </a:extLst>
              </a:tr>
              <a:tr h="196452">
                <a:tc>
                  <a:txBody>
                    <a:bodyPr/>
                    <a:lstStyle/>
                    <a:p>
                      <a:pPr algn="l" rtl="0" fontAlgn="ctr"/>
                      <a:r>
                        <a:rPr lang="de-DE" sz="1000" b="0" i="0" u="none" strike="noStrike">
                          <a:solidFill>
                            <a:srgbClr val="000000"/>
                          </a:solidFill>
                          <a:effectLst/>
                          <a:latin typeface="Calibri" panose="020F0502020204030204" pitchFamily="34" charset="0"/>
                        </a:rPr>
                        <a:t>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715922807"/>
                  </a:ext>
                </a:extLst>
              </a:tr>
              <a:tr h="196452">
                <a:tc>
                  <a:txBody>
                    <a:bodyPr/>
                    <a:lstStyle/>
                    <a:p>
                      <a:pPr algn="l" rtl="0" fontAlgn="ctr"/>
                      <a:r>
                        <a:rPr lang="de-DE" sz="1000" b="0" i="0" u="none" strike="noStrike">
                          <a:solidFill>
                            <a:srgbClr val="000000"/>
                          </a:solidFill>
                          <a:effectLst/>
                          <a:latin typeface="Calibri" panose="020F0502020204030204" pitchFamily="34" charset="0"/>
                        </a:rPr>
                        <a:t>Physik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4794026"/>
                  </a:ext>
                </a:extLst>
              </a:tr>
              <a:tr h="196452">
                <a:tc>
                  <a:txBody>
                    <a:bodyPr/>
                    <a:lstStyle/>
                    <a:p>
                      <a:pPr algn="l" rtl="0" fontAlgn="ctr"/>
                      <a:r>
                        <a:rPr lang="de-DE" sz="1000" b="0" i="0" u="none" strike="noStrike">
                          <a:solidFill>
                            <a:srgbClr val="000000"/>
                          </a:solidFill>
                          <a:effectLst/>
                          <a:latin typeface="Calibri" panose="020F0502020204030204" pitchFamily="34" charset="0"/>
                        </a:rPr>
                        <a:t>Chemie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22369101"/>
                  </a:ext>
                </a:extLst>
              </a:tr>
              <a:tr h="196452">
                <a:tc>
                  <a:txBody>
                    <a:bodyPr/>
                    <a:lstStyle/>
                    <a:p>
                      <a:pPr algn="l" rtl="0" fontAlgn="ctr"/>
                      <a:r>
                        <a:rPr lang="de-DE" sz="1000" b="0" i="0" u="none" strike="noStrike">
                          <a:solidFill>
                            <a:srgbClr val="000000"/>
                          </a:solidFill>
                          <a:effectLst/>
                          <a:latin typeface="Calibri" panose="020F0502020204030204" pitchFamily="34" charset="0"/>
                        </a:rPr>
                        <a:t>Biologie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254953510"/>
                  </a:ext>
                </a:extLst>
              </a:tr>
              <a:tr h="196452">
                <a:tc>
                  <a:txBody>
                    <a:bodyPr/>
                    <a:lstStyle/>
                    <a:p>
                      <a:pPr algn="l" rtl="0" fontAlgn="ctr"/>
                      <a:r>
                        <a:rPr lang="de-DE" sz="1000" b="0" i="0" u="none" strike="noStrike">
                          <a:solidFill>
                            <a:srgbClr val="000000"/>
                          </a:solidFill>
                          <a:effectLst/>
                          <a:latin typeface="Calibri" panose="020F0502020204030204" pitchFamily="34" charset="0"/>
                        </a:rPr>
                        <a:t>Profilstunden nw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pattFill prst="dkVert">
                      <a:fgClr>
                        <a:srgbClr val="FCE4D6"/>
                      </a:fgClr>
                      <a:bgClr>
                        <a:srgbClr val="F2F2F2"/>
                      </a:bgClr>
                    </a:patt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59708139"/>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831418460"/>
                  </a:ext>
                </a:extLst>
              </a:tr>
              <a:tr h="196452">
                <a:tc>
                  <a:txBody>
                    <a:bodyPr/>
                    <a:lstStyle/>
                    <a:p>
                      <a:pPr algn="l" rtl="0" fontAlgn="ctr"/>
                      <a:r>
                        <a:rPr lang="de-DE" sz="1000" b="0" i="0" u="none" strike="noStrike">
                          <a:solidFill>
                            <a:srgbClr val="000000"/>
                          </a:solidFill>
                          <a:effectLst/>
                          <a:latin typeface="Calibri" panose="020F0502020204030204" pitchFamily="34" charset="0"/>
                        </a:rPr>
                        <a:t>Geschichte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7465573"/>
                  </a:ext>
                </a:extLst>
              </a:tr>
              <a:tr h="196452">
                <a:tc>
                  <a:txBody>
                    <a:bodyPr/>
                    <a:lstStyle/>
                    <a:p>
                      <a:pPr algn="l" rtl="0" fontAlgn="ctr"/>
                      <a:r>
                        <a:rPr lang="de-DE" sz="1000" b="0" i="0" u="none" strike="noStrike">
                          <a:solidFill>
                            <a:srgbClr val="000000"/>
                          </a:solidFill>
                          <a:effectLst/>
                          <a:latin typeface="Calibri" panose="020F0502020204030204" pitchFamily="34" charset="0"/>
                        </a:rPr>
                        <a:t>Politik und Gesellschaft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33765103"/>
                  </a:ext>
                </a:extLst>
              </a:tr>
              <a:tr h="196452">
                <a:tc>
                  <a:txBody>
                    <a:bodyPr/>
                    <a:lstStyle/>
                    <a:p>
                      <a:pPr algn="l" rtl="0" fontAlgn="ctr"/>
                      <a:r>
                        <a:rPr lang="de-DE" sz="1000" b="0" i="0" u="none" strike="noStrike">
                          <a:solidFill>
                            <a:srgbClr val="000000"/>
                          </a:solidFill>
                          <a:effectLst/>
                          <a:latin typeface="Calibri" panose="020F0502020204030204" pitchFamily="34" charset="0"/>
                        </a:rPr>
                        <a:t>Geographie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30529408"/>
                  </a:ext>
                </a:extLst>
              </a:tr>
              <a:tr h="196452">
                <a:tc>
                  <a:txBody>
                    <a:bodyPr/>
                    <a:lstStyle/>
                    <a:p>
                      <a:pPr algn="l" rtl="0" fontAlgn="ctr"/>
                      <a:r>
                        <a:rPr lang="de-DE" sz="1000" b="0" i="0" u="none" strike="noStrike">
                          <a:solidFill>
                            <a:srgbClr val="000000"/>
                          </a:solidFill>
                          <a:effectLst/>
                          <a:latin typeface="Calibri" panose="020F0502020204030204" pitchFamily="34" charset="0"/>
                        </a:rPr>
                        <a:t>Wirtschaft/Recht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pattFill prst="dkVert">
                      <a:fgClr>
                        <a:srgbClr val="FCE4D6"/>
                      </a:fgClr>
                      <a:bgClr>
                        <a:srgbClr val="F2F2F2"/>
                      </a:bgClr>
                    </a:patt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92336885"/>
                  </a:ext>
                </a:extLst>
              </a:tr>
              <a:tr h="196452">
                <a:tc>
                  <a:txBody>
                    <a:bodyPr/>
                    <a:lstStyle/>
                    <a:p>
                      <a:pPr algn="l" rtl="0" fontAlgn="ctr"/>
                      <a:r>
                        <a:rPr lang="de-DE" sz="1000" b="0" i="0" u="none" strike="noStrike">
                          <a:solidFill>
                            <a:srgbClr val="000000"/>
                          </a:solidFill>
                          <a:effectLst/>
                          <a:latin typeface="Calibri" panose="020F0502020204030204" pitchFamily="34" charset="0"/>
                        </a:rPr>
                        <a:t>Wirtschaftsinformatik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56461654"/>
                  </a:ext>
                </a:extLst>
              </a:tr>
              <a:tr h="196452">
                <a:tc>
                  <a:txBody>
                    <a:bodyPr/>
                    <a:lstStyle/>
                    <a:p>
                      <a:pPr algn="l" rtl="0" fontAlgn="ctr"/>
                      <a:r>
                        <a:rPr lang="de-DE" sz="1000" b="0" i="0" u="none" strike="noStrike">
                          <a:solidFill>
                            <a:srgbClr val="000000"/>
                          </a:solidFill>
                          <a:effectLst/>
                          <a:latin typeface="Calibri" panose="020F0502020204030204" pitchFamily="34" charset="0"/>
                        </a:rPr>
                        <a:t>Profilstunden wsw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85031899"/>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90702435"/>
                  </a:ext>
                </a:extLst>
              </a:tr>
              <a:tr h="196452">
                <a:tc>
                  <a:txBody>
                    <a:bodyPr/>
                    <a:lstStyle/>
                    <a:p>
                      <a:pPr algn="l" rtl="0" fontAlgn="ctr"/>
                      <a:r>
                        <a:rPr lang="de-DE" sz="1000" b="0" i="0" u="none" strike="noStrike">
                          <a:solidFill>
                            <a:srgbClr val="000000"/>
                          </a:solidFill>
                          <a:effectLst/>
                          <a:latin typeface="Calibri" panose="020F0502020204030204" pitchFamily="34" charset="0"/>
                        </a:rPr>
                        <a:t>Kunst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543568751"/>
                  </a:ext>
                </a:extLst>
              </a:tr>
              <a:tr h="196452">
                <a:tc>
                  <a:txBody>
                    <a:bodyPr/>
                    <a:lstStyle/>
                    <a:p>
                      <a:pPr algn="l" rtl="0" fontAlgn="ctr"/>
                      <a:r>
                        <a:rPr lang="de-DE" sz="1000" b="0" i="0" u="none" strike="noStrike">
                          <a:solidFill>
                            <a:srgbClr val="000000"/>
                          </a:solidFill>
                          <a:effectLst/>
                          <a:latin typeface="Calibri" panose="020F0502020204030204" pitchFamily="34" charset="0"/>
                        </a:rPr>
                        <a:t>Musik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302344563"/>
                  </a:ext>
                </a:extLst>
              </a:tr>
              <a:tr h="196452">
                <a:tc>
                  <a:txBody>
                    <a:bodyPr/>
                    <a:lstStyle/>
                    <a:p>
                      <a:pPr algn="l" rtl="0" fontAlgn="ctr"/>
                      <a:r>
                        <a:rPr lang="de-DE" sz="1000" b="0" i="0" u="none" strike="noStrike">
                          <a:solidFill>
                            <a:srgbClr val="000000"/>
                          </a:solidFill>
                          <a:effectLst/>
                          <a:latin typeface="Calibri" panose="020F0502020204030204" pitchFamily="34" charset="0"/>
                        </a:rPr>
                        <a:t>Sport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82661359"/>
                  </a:ext>
                </a:extLst>
              </a:tr>
              <a:tr h="196452">
                <a:tc>
                  <a:txBody>
                    <a:bodyPr/>
                    <a:lstStyle/>
                    <a:p>
                      <a:pPr algn="l" rtl="0" fontAlgn="ctr"/>
                      <a:r>
                        <a:rPr lang="de-DE" sz="1000" b="0" i="0" u="none" strike="noStrike">
                          <a:solidFill>
                            <a:srgbClr val="000000"/>
                          </a:solidFill>
                          <a:effectLst/>
                          <a:latin typeface="Calibri" panose="020F0502020204030204" pitchFamily="34" charset="0"/>
                        </a:rPr>
                        <a:t>berufl. Orientierung</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31393348"/>
                  </a:ext>
                </a:extLst>
              </a:tr>
              <a:tr h="152093">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r>
                        <a:rPr lang="de-DE" sz="800" b="0" i="0" u="none" strike="noStrike">
                          <a:solidFill>
                            <a:srgbClr val="000000"/>
                          </a:solidFill>
                          <a:effectLst/>
                          <a:latin typeface="Calibri" panose="020F0502020204030204" pitchFamily="34" charset="0"/>
                        </a:rPr>
                        <a:t>Summe</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dirty="0">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91349753"/>
                  </a:ext>
                </a:extLst>
              </a:tr>
            </a:tbl>
          </a:graphicData>
        </a:graphic>
      </p:graphicFrame>
      <p:sp>
        <p:nvSpPr>
          <p:cNvPr id="7" name="Textfeld 6">
            <a:extLst>
              <a:ext uri="{FF2B5EF4-FFF2-40B4-BE49-F238E27FC236}">
                <a16:creationId xmlns:a16="http://schemas.microsoft.com/office/drawing/2014/main" id="{97F5749A-14D6-4C96-A94F-5057E046732D}"/>
              </a:ext>
            </a:extLst>
          </p:cNvPr>
          <p:cNvSpPr txBox="1"/>
          <p:nvPr/>
        </p:nvSpPr>
        <p:spPr>
          <a:xfrm>
            <a:off x="349898" y="123651"/>
            <a:ext cx="4783041" cy="461665"/>
          </a:xfrm>
          <a:prstGeom prst="rect">
            <a:avLst/>
          </a:prstGeom>
          <a:noFill/>
        </p:spPr>
        <p:txBody>
          <a:bodyPr wrap="none" rtlCol="0">
            <a:spAutoFit/>
          </a:bodyPr>
          <a:lstStyle/>
          <a:p>
            <a:r>
              <a:rPr lang="de-DE" sz="2400" dirty="0">
                <a:solidFill>
                  <a:srgbClr val="1761AA"/>
                </a:solidFill>
              </a:rPr>
              <a:t>Wirtschaftswissenschaftlicher Zweig:</a:t>
            </a:r>
          </a:p>
        </p:txBody>
      </p:sp>
      <p:sp>
        <p:nvSpPr>
          <p:cNvPr id="8" name="Rechteck: abgerundete Ecken 7">
            <a:extLst>
              <a:ext uri="{FF2B5EF4-FFF2-40B4-BE49-F238E27FC236}">
                <a16:creationId xmlns:a16="http://schemas.microsoft.com/office/drawing/2014/main" id="{9956B7A1-5098-4C0A-BDBA-91334B8FED40}"/>
              </a:ext>
            </a:extLst>
          </p:cNvPr>
          <p:cNvSpPr/>
          <p:nvPr/>
        </p:nvSpPr>
        <p:spPr>
          <a:xfrm>
            <a:off x="2108719" y="4298846"/>
            <a:ext cx="2258008" cy="23454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4CC67E53-EBFB-45F1-B491-A63F1E12D427}"/>
              </a:ext>
            </a:extLst>
          </p:cNvPr>
          <p:cNvSpPr/>
          <p:nvPr/>
        </p:nvSpPr>
        <p:spPr>
          <a:xfrm>
            <a:off x="2663891" y="4514737"/>
            <a:ext cx="1702836" cy="23454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1ED021C-6497-4846-B8B4-5E2637A16F3E}"/>
              </a:ext>
            </a:extLst>
          </p:cNvPr>
          <p:cNvSpPr/>
          <p:nvPr/>
        </p:nvSpPr>
        <p:spPr>
          <a:xfrm>
            <a:off x="2080727" y="4734525"/>
            <a:ext cx="2286000" cy="21665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242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2"/>
          <p:cNvSpPr txBox="1">
            <a:spLocks/>
          </p:cNvSpPr>
          <p:nvPr/>
        </p:nvSpPr>
        <p:spPr>
          <a:xfrm>
            <a:off x="924232" y="1534300"/>
            <a:ext cx="7079226" cy="2290448"/>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defRPr/>
            </a:pPr>
            <a:r>
              <a:rPr lang="de-DE" sz="4000" b="1" dirty="0">
                <a:solidFill>
                  <a:schemeClr val="tx1">
                    <a:tint val="75000"/>
                  </a:schemeClr>
                </a:solidFill>
                <a:latin typeface="Myriad Pro" panose="020B0503030403020204" pitchFamily="34" charset="0"/>
              </a:rPr>
              <a:t> </a:t>
            </a:r>
            <a:r>
              <a:rPr lang="de-DE" sz="4000" b="1" dirty="0">
                <a:solidFill>
                  <a:srgbClr val="0070C0"/>
                </a:solidFill>
                <a:latin typeface="Myriad Pro" panose="020B0503030403020204" pitchFamily="34" charset="0"/>
              </a:rPr>
              <a:t>Wirtschafts- und sozialwissenschaftlicher Zweig </a:t>
            </a:r>
          </a:p>
        </p:txBody>
      </p:sp>
      <p:sp>
        <p:nvSpPr>
          <p:cNvPr id="3" name="Textfeld 2"/>
          <p:cNvSpPr txBox="1"/>
          <p:nvPr/>
        </p:nvSpPr>
        <p:spPr>
          <a:xfrm>
            <a:off x="3217830" y="5240593"/>
            <a:ext cx="2492029" cy="584775"/>
          </a:xfrm>
          <a:prstGeom prst="rect">
            <a:avLst/>
          </a:prstGeom>
          <a:noFill/>
        </p:spPr>
        <p:txBody>
          <a:bodyPr wrap="none" rtlCol="0">
            <a:spAutoFit/>
          </a:bodyPr>
          <a:lstStyle/>
          <a:p>
            <a:r>
              <a:rPr lang="de-DE" sz="3200" b="1" dirty="0">
                <a:solidFill>
                  <a:srgbClr val="0070C0"/>
                </a:solidFill>
                <a:latin typeface="Myriad Pro" panose="020B0503030403020204" pitchFamily="34" charset="0"/>
              </a:rPr>
              <a:t>Frieder Goes</a:t>
            </a:r>
          </a:p>
        </p:txBody>
      </p:sp>
    </p:spTree>
    <p:extLst>
      <p:ext uri="{BB962C8B-B14F-4D97-AF65-F5344CB8AC3E}">
        <p14:creationId xmlns:p14="http://schemas.microsoft.com/office/powerpoint/2010/main" val="423367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788437" y="1263611"/>
            <a:ext cx="7800392" cy="4525963"/>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defRPr/>
            </a:pPr>
            <a:r>
              <a:rPr lang="de-DE" sz="4000" b="1" dirty="0">
                <a:solidFill>
                  <a:srgbClr val="1761AA"/>
                </a:solidFill>
                <a:latin typeface="Myriad Pro" panose="020B0503030403020204" pitchFamily="34" charset="0"/>
              </a:rPr>
              <a:t>„Fit </a:t>
            </a:r>
            <a:r>
              <a:rPr lang="de-DE" sz="4000" b="1" dirty="0" err="1">
                <a:solidFill>
                  <a:srgbClr val="1761AA"/>
                </a:solidFill>
                <a:latin typeface="Myriad Pro" panose="020B0503030403020204" pitchFamily="34" charset="0"/>
              </a:rPr>
              <a:t>for</a:t>
            </a:r>
            <a:r>
              <a:rPr lang="de-DE" sz="4000" b="1" dirty="0">
                <a:solidFill>
                  <a:srgbClr val="1761AA"/>
                </a:solidFill>
                <a:latin typeface="Myriad Pro" panose="020B0503030403020204" pitchFamily="34" charset="0"/>
              </a:rPr>
              <a:t> Life“ </a:t>
            </a:r>
            <a:r>
              <a:rPr lang="de-DE" dirty="0">
                <a:solidFill>
                  <a:srgbClr val="1761AA"/>
                </a:solidFill>
                <a:latin typeface="Myriad Pro" panose="020B0503030403020204" pitchFamily="34" charset="0"/>
              </a:rPr>
              <a:t>durch </a:t>
            </a:r>
          </a:p>
          <a:p>
            <a:pPr>
              <a:buFont typeface="Arial" pitchFamily="34" charset="0"/>
              <a:buChar char="•"/>
              <a:defRPr/>
            </a:pPr>
            <a:r>
              <a:rPr lang="de-DE" sz="2800" dirty="0">
                <a:solidFill>
                  <a:srgbClr val="1761AA"/>
                </a:solidFill>
                <a:latin typeface="Myriad Pro" panose="020B0503030403020204" pitchFamily="34" charset="0"/>
              </a:rPr>
              <a:t>Projekte mit externen Unternehmen</a:t>
            </a:r>
          </a:p>
          <a:p>
            <a:pPr>
              <a:buFont typeface="Arial" pitchFamily="34" charset="0"/>
              <a:buChar char="•"/>
              <a:defRPr/>
            </a:pPr>
            <a:r>
              <a:rPr lang="de-DE" sz="2800" dirty="0">
                <a:solidFill>
                  <a:srgbClr val="1761AA"/>
                </a:solidFill>
                <a:latin typeface="Myriad Pro" panose="020B0503030403020204" pitchFamily="34" charset="0"/>
              </a:rPr>
              <a:t>Betriebserkundungen bei Projektpartnern</a:t>
            </a:r>
          </a:p>
          <a:p>
            <a:pPr>
              <a:buFont typeface="Arial" pitchFamily="34" charset="0"/>
              <a:buChar char="•"/>
              <a:defRPr/>
            </a:pPr>
            <a:r>
              <a:rPr lang="de-DE" sz="2800" dirty="0">
                <a:solidFill>
                  <a:srgbClr val="1761AA"/>
                </a:solidFill>
                <a:latin typeface="Myriad Pro" panose="020B0503030403020204" pitchFamily="34" charset="0"/>
              </a:rPr>
              <a:t>Berufsorientierung in Mittel- und Oberstufe</a:t>
            </a:r>
          </a:p>
          <a:p>
            <a:pPr>
              <a:buFont typeface="Arial" pitchFamily="34" charset="0"/>
              <a:buChar char="•"/>
              <a:defRPr/>
            </a:pPr>
            <a:r>
              <a:rPr lang="de-DE" sz="2800" dirty="0">
                <a:solidFill>
                  <a:srgbClr val="1761AA"/>
                </a:solidFill>
                <a:latin typeface="Myriad Pro" panose="020B0503030403020204" pitchFamily="34" charset="0"/>
              </a:rPr>
              <a:t>Fach- und Alltagskompetenz in Wirtschaftsinformatik u. Wirtschaft u. Recht</a:t>
            </a:r>
          </a:p>
          <a:p>
            <a:pPr>
              <a:buFont typeface="Arial" pitchFamily="34" charset="0"/>
              <a:buChar char="•"/>
              <a:defRPr/>
            </a:pPr>
            <a:r>
              <a:rPr lang="de-DE" sz="2800" dirty="0">
                <a:solidFill>
                  <a:srgbClr val="1761AA"/>
                </a:solidFill>
                <a:latin typeface="Myriad Pro" panose="020B0503030403020204" pitchFamily="34" charset="0"/>
              </a:rPr>
              <a:t>Profilstunde in der 8., 9. und 11. Jahrgangsstufe</a:t>
            </a:r>
          </a:p>
          <a:p>
            <a:pPr>
              <a:buFont typeface="Arial" pitchFamily="34" charset="0"/>
              <a:buChar char="•"/>
              <a:defRPr/>
            </a:pPr>
            <a:r>
              <a:rPr lang="de-DE" sz="2800" dirty="0">
                <a:solidFill>
                  <a:srgbClr val="1761AA"/>
                </a:solidFill>
                <a:latin typeface="Myriad Pro" panose="020B0503030403020204" pitchFamily="34" charset="0"/>
              </a:rPr>
              <a:t>Praktikum in der 10. oder 11. Jahrgangsstufe ?</a:t>
            </a:r>
          </a:p>
        </p:txBody>
      </p:sp>
    </p:spTree>
    <p:extLst>
      <p:ext uri="{BB962C8B-B14F-4D97-AF65-F5344CB8AC3E}">
        <p14:creationId xmlns:p14="http://schemas.microsoft.com/office/powerpoint/2010/main" val="303001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3"/>
          <p:cNvSpPr txBox="1">
            <a:spLocks/>
          </p:cNvSpPr>
          <p:nvPr/>
        </p:nvSpPr>
        <p:spPr>
          <a:xfrm>
            <a:off x="704013" y="1095471"/>
            <a:ext cx="7693882" cy="4918251"/>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800" dirty="0">
                <a:solidFill>
                  <a:srgbClr val="1761AA"/>
                </a:solidFill>
              </a:rPr>
              <a:t>Banking Day zusammen mit HypoVereinsbank Landshut</a:t>
            </a:r>
          </a:p>
          <a:p>
            <a:r>
              <a:rPr lang="de-DE" sz="2800" dirty="0">
                <a:solidFill>
                  <a:srgbClr val="1761AA"/>
                </a:solidFill>
              </a:rPr>
              <a:t>Bewerbungsseminare und Assessment-Center Training</a:t>
            </a:r>
          </a:p>
          <a:p>
            <a:r>
              <a:rPr lang="de-DE" sz="2800" dirty="0">
                <a:solidFill>
                  <a:srgbClr val="1761AA"/>
                </a:solidFill>
              </a:rPr>
              <a:t>Schülerfirma in Wirtschaft und Recht der 8. Jahr-</a:t>
            </a:r>
            <a:r>
              <a:rPr lang="de-DE" sz="2800" dirty="0" err="1">
                <a:solidFill>
                  <a:srgbClr val="1761AA"/>
                </a:solidFill>
              </a:rPr>
              <a:t>gangsstufe</a:t>
            </a:r>
            <a:r>
              <a:rPr lang="de-DE" sz="2800" dirty="0">
                <a:solidFill>
                  <a:srgbClr val="1761AA"/>
                </a:solidFill>
              </a:rPr>
              <a:t> mit Teilnahme am Junior Programm des Instituts der deutschen Wirtschaft (</a:t>
            </a:r>
            <a:r>
              <a:rPr lang="de-DE" sz="2800" dirty="0" err="1">
                <a:solidFill>
                  <a:srgbClr val="1761AA"/>
                </a:solidFill>
              </a:rPr>
              <a:t>IdW</a:t>
            </a:r>
            <a:r>
              <a:rPr lang="de-DE" sz="2800" dirty="0">
                <a:solidFill>
                  <a:srgbClr val="1761AA"/>
                </a:solidFill>
              </a:rPr>
              <a:t>)</a:t>
            </a:r>
          </a:p>
          <a:p>
            <a:r>
              <a:rPr lang="de-DE" sz="2800" dirty="0">
                <a:solidFill>
                  <a:srgbClr val="1761AA"/>
                </a:solidFill>
              </a:rPr>
              <a:t>Workshops und Vorträge zur Existenz- und Firmengründung mit externen Partnern</a:t>
            </a:r>
          </a:p>
          <a:p>
            <a:r>
              <a:rPr lang="de-DE" sz="2800" dirty="0">
                <a:solidFill>
                  <a:srgbClr val="1761AA"/>
                </a:solidFill>
              </a:rPr>
              <a:t>Praxisorientierter, moderner Unterricht</a:t>
            </a:r>
          </a:p>
        </p:txBody>
      </p:sp>
    </p:spTree>
    <p:extLst>
      <p:ext uri="{BB962C8B-B14F-4D97-AF65-F5344CB8AC3E}">
        <p14:creationId xmlns:p14="http://schemas.microsoft.com/office/powerpoint/2010/main" val="30413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8" descr="UniCredit"/>
          <p:cNvPicPr>
            <a:picLocks noChangeAspect="1" noChangeArrowheads="1"/>
          </p:cNvPicPr>
          <p:nvPr/>
        </p:nvPicPr>
        <p:blipFill>
          <a:blip r:embed="rId2"/>
          <a:srcRect/>
          <a:stretch>
            <a:fillRect/>
          </a:stretch>
        </p:blipFill>
        <p:spPr bwMode="auto">
          <a:xfrm>
            <a:off x="964674" y="3996151"/>
            <a:ext cx="3074222" cy="831762"/>
          </a:xfrm>
          <a:prstGeom prst="rect">
            <a:avLst/>
          </a:prstGeom>
        </p:spPr>
      </p:pic>
      <p:pic>
        <p:nvPicPr>
          <p:cNvPr id="5" name="Grafik 10" descr="AUDI AG"/>
          <p:cNvPicPr>
            <a:picLocks noChangeAspect="1" noChangeArrowheads="1"/>
          </p:cNvPicPr>
          <p:nvPr/>
        </p:nvPicPr>
        <p:blipFill>
          <a:blip r:embed="rId3"/>
          <a:srcRect/>
          <a:stretch>
            <a:fillRect/>
          </a:stretch>
        </p:blipFill>
        <p:spPr bwMode="auto">
          <a:xfrm>
            <a:off x="1492211" y="4891079"/>
            <a:ext cx="6367141" cy="907431"/>
          </a:xfrm>
          <a:prstGeom prst="rect">
            <a:avLst/>
          </a:prstGeom>
        </p:spPr>
      </p:pic>
      <p:pic>
        <p:nvPicPr>
          <p:cNvPr id="6" name="Grafik 11" descr="http://www.bmwgroup.com/_common/img/logos/logo_bmw_mini.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1355744" y="2437563"/>
            <a:ext cx="4203583" cy="863600"/>
          </a:xfrm>
          <a:prstGeom prst="rect">
            <a:avLst/>
          </a:prstGeom>
          <a:solidFill>
            <a:schemeClr val="bg1"/>
          </a:solidFill>
          <a:ln w="9525">
            <a:noFill/>
            <a:miter lim="800000"/>
            <a:headEnd/>
            <a:tailEnd/>
          </a:ln>
        </p:spPr>
      </p:pic>
      <p:pic>
        <p:nvPicPr>
          <p:cNvPr id="7" name="Grafik 12" descr="https://www.draexlmaier.com/typo3conf/ext/lw_drx_inter_base/Resources/Public/Images/Logo_Homepage-118px.png"/>
          <p:cNvPicPr>
            <a:picLocks noChangeAspect="1" noChangeArrowheads="1"/>
          </p:cNvPicPr>
          <p:nvPr/>
        </p:nvPicPr>
        <p:blipFill>
          <a:blip r:embed="rId6"/>
          <a:srcRect/>
          <a:stretch>
            <a:fillRect/>
          </a:stretch>
        </p:blipFill>
        <p:spPr bwMode="auto">
          <a:xfrm>
            <a:off x="5995103" y="3038558"/>
            <a:ext cx="2125068" cy="1079500"/>
          </a:xfrm>
          <a:prstGeom prst="rect">
            <a:avLst/>
          </a:prstGeom>
        </p:spPr>
      </p:pic>
      <p:pic>
        <p:nvPicPr>
          <p:cNvPr id="8" name="Grafik 13" descr="http://www.ebmpapst.com/media/layout_neu/img_1/logo.gif"/>
          <p:cNvPicPr>
            <a:picLocks noChangeAspect="1" noChangeArrowheads="1"/>
          </p:cNvPicPr>
          <p:nvPr/>
        </p:nvPicPr>
        <p:blipFill>
          <a:blip r:embed="rId7"/>
          <a:srcRect/>
          <a:stretch>
            <a:fillRect/>
          </a:stretch>
        </p:blipFill>
        <p:spPr bwMode="auto">
          <a:xfrm>
            <a:off x="668805" y="1213551"/>
            <a:ext cx="2520950" cy="647700"/>
          </a:xfrm>
          <a:prstGeom prst="rect">
            <a:avLst/>
          </a:prstGeom>
        </p:spPr>
      </p:pic>
      <p:pic>
        <p:nvPicPr>
          <p:cNvPr id="9" name="Grafik 14" descr="Zur Homepag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16010" r="35657"/>
          <a:stretch/>
        </p:blipFill>
        <p:spPr bwMode="auto">
          <a:xfrm>
            <a:off x="5957317" y="1105134"/>
            <a:ext cx="1980572" cy="1057360"/>
          </a:xfrm>
          <a:prstGeom prst="rect">
            <a:avLst/>
          </a:prstGeom>
        </p:spPr>
      </p:pic>
      <p:pic>
        <p:nvPicPr>
          <p:cNvPr id="10" name="Grafik 9"/>
          <p:cNvPicPr>
            <a:picLocks noChangeAspect="1"/>
          </p:cNvPicPr>
          <p:nvPr/>
        </p:nvPicPr>
        <p:blipFill>
          <a:blip r:embed="rId9"/>
          <a:stretch>
            <a:fillRect/>
          </a:stretch>
        </p:blipFill>
        <p:spPr>
          <a:xfrm>
            <a:off x="5995103" y="1119742"/>
            <a:ext cx="1905000" cy="889000"/>
          </a:xfrm>
          <a:prstGeom prst="rect">
            <a:avLst/>
          </a:prstGeom>
        </p:spPr>
      </p:pic>
    </p:spTree>
    <p:extLst>
      <p:ext uri="{BB962C8B-B14F-4D97-AF65-F5344CB8AC3E}">
        <p14:creationId xmlns:p14="http://schemas.microsoft.com/office/powerpoint/2010/main" val="114415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2"/>
          <p:cNvSpPr txBox="1">
            <a:spLocks/>
          </p:cNvSpPr>
          <p:nvPr/>
        </p:nvSpPr>
        <p:spPr>
          <a:xfrm>
            <a:off x="1253793" y="1524468"/>
            <a:ext cx="6872288" cy="1897158"/>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defRPr/>
            </a:pPr>
            <a:r>
              <a:rPr lang="de-DE" sz="4000" b="1" dirty="0">
                <a:solidFill>
                  <a:schemeClr val="tx1">
                    <a:tint val="75000"/>
                  </a:schemeClr>
                </a:solidFill>
                <a:latin typeface="Myriad Pro" panose="020B0503030403020204" pitchFamily="34" charset="0"/>
              </a:rPr>
              <a:t> </a:t>
            </a:r>
            <a:r>
              <a:rPr lang="de-DE" sz="4000" b="1" dirty="0">
                <a:solidFill>
                  <a:srgbClr val="0070C0"/>
                </a:solidFill>
                <a:latin typeface="Myriad Pro" panose="020B0503030403020204" pitchFamily="34" charset="0"/>
              </a:rPr>
              <a:t>Sprachlicher Zweig</a:t>
            </a:r>
          </a:p>
        </p:txBody>
      </p:sp>
      <p:sp>
        <p:nvSpPr>
          <p:cNvPr id="3" name="Textfeld 2"/>
          <p:cNvSpPr txBox="1"/>
          <p:nvPr/>
        </p:nvSpPr>
        <p:spPr>
          <a:xfrm>
            <a:off x="3077829" y="5257678"/>
            <a:ext cx="3224216" cy="584775"/>
          </a:xfrm>
          <a:prstGeom prst="rect">
            <a:avLst/>
          </a:prstGeom>
          <a:noFill/>
        </p:spPr>
        <p:txBody>
          <a:bodyPr wrap="none" rtlCol="0">
            <a:spAutoFit/>
          </a:bodyPr>
          <a:lstStyle/>
          <a:p>
            <a:r>
              <a:rPr lang="de-DE" sz="3200" b="1" dirty="0">
                <a:solidFill>
                  <a:srgbClr val="0070C0"/>
                </a:solidFill>
                <a:latin typeface="Myriad Pro" panose="020B0503030403020204" pitchFamily="34" charset="0"/>
              </a:rPr>
              <a:t>Ursula </a:t>
            </a:r>
            <a:r>
              <a:rPr lang="de-DE" sz="3200" b="1" dirty="0" err="1">
                <a:solidFill>
                  <a:srgbClr val="0070C0"/>
                </a:solidFill>
                <a:latin typeface="Myriad Pro" panose="020B0503030403020204" pitchFamily="34" charset="0"/>
              </a:rPr>
              <a:t>Schwoerer</a:t>
            </a:r>
            <a:endParaRPr lang="de-DE" sz="3200" b="1" dirty="0">
              <a:solidFill>
                <a:srgbClr val="0070C0"/>
              </a:solidFill>
              <a:latin typeface="Myriad Pro" panose="020B0503030403020204" pitchFamily="34" charset="0"/>
            </a:endParaRPr>
          </a:p>
        </p:txBody>
      </p:sp>
    </p:spTree>
    <p:extLst>
      <p:ext uri="{BB962C8B-B14F-4D97-AF65-F5344CB8AC3E}">
        <p14:creationId xmlns:p14="http://schemas.microsoft.com/office/powerpoint/2010/main" val="354063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Trebuchet MS" panose="020B0603020202020204" pitchFamily="34" charset="0"/>
              </a:rPr>
              <a:t>Die Sprachenfolge im SG</a:t>
            </a:r>
          </a:p>
        </p:txBody>
      </p:sp>
      <p:sp>
        <p:nvSpPr>
          <p:cNvPr id="3" name="Inhaltsplatzhalter 2"/>
          <p:cNvSpPr>
            <a:spLocks noGrp="1"/>
          </p:cNvSpPr>
          <p:nvPr>
            <p:ph idx="1"/>
          </p:nvPr>
        </p:nvSpPr>
        <p:spPr/>
        <p:txBody>
          <a:bodyPr/>
          <a:lstStyle/>
          <a:p>
            <a:r>
              <a:rPr lang="de-DE" b="1" dirty="0">
                <a:latin typeface="Trebuchet MS" panose="020B0603020202020204" pitchFamily="34" charset="0"/>
              </a:rPr>
              <a:t>Jahrgangsstufe 5: Englisch</a:t>
            </a:r>
          </a:p>
          <a:p>
            <a:r>
              <a:rPr lang="de-DE" b="1" dirty="0">
                <a:latin typeface="Trebuchet MS" panose="020B0603020202020204" pitchFamily="34" charset="0"/>
              </a:rPr>
              <a:t>Jahrgangsstufe 6: Latein</a:t>
            </a:r>
          </a:p>
          <a:p>
            <a:r>
              <a:rPr lang="de-DE" b="1" dirty="0">
                <a:latin typeface="Trebuchet MS" panose="020B0603020202020204" pitchFamily="34" charset="0"/>
              </a:rPr>
              <a:t>Jahrgangsstufe 8: Französisch</a:t>
            </a:r>
          </a:p>
          <a:p>
            <a:endParaRPr lang="de-DE" dirty="0">
              <a:latin typeface="Trebuchet MS" panose="020B0603020202020204" pitchFamily="34" charset="0"/>
            </a:endParaRPr>
          </a:p>
          <a:p>
            <a:endParaRPr lang="de-DE" dirty="0">
              <a:latin typeface="Trebuchet MS" panose="020B0603020202020204" pitchFamily="34" charset="0"/>
            </a:endParaRPr>
          </a:p>
          <a:p>
            <a:endParaRPr lang="de-DE" dirty="0"/>
          </a:p>
        </p:txBody>
      </p:sp>
    </p:spTree>
    <p:extLst>
      <p:ext uri="{BB962C8B-B14F-4D97-AF65-F5344CB8AC3E}">
        <p14:creationId xmlns:p14="http://schemas.microsoft.com/office/powerpoint/2010/main" val="17819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3B21E-1F44-446F-8D71-E3DC192BC545}"/>
              </a:ext>
            </a:extLst>
          </p:cNvPr>
          <p:cNvSpPr>
            <a:spLocks noGrp="1"/>
          </p:cNvSpPr>
          <p:nvPr>
            <p:ph type="title"/>
          </p:nvPr>
        </p:nvSpPr>
        <p:spPr/>
        <p:txBody>
          <a:bodyPr/>
          <a:lstStyle/>
          <a:p>
            <a:endParaRPr lang="de-DE"/>
          </a:p>
        </p:txBody>
      </p:sp>
      <p:pic>
        <p:nvPicPr>
          <p:cNvPr id="4" name="Inhaltsplatzhalter 3">
            <a:extLst>
              <a:ext uri="{FF2B5EF4-FFF2-40B4-BE49-F238E27FC236}">
                <a16:creationId xmlns:a16="http://schemas.microsoft.com/office/drawing/2014/main" id="{FFBF4EE4-1084-4CA9-B990-9CDF8AFF0230}"/>
              </a:ext>
            </a:extLst>
          </p:cNvPr>
          <p:cNvPicPr>
            <a:picLocks noGrp="1"/>
          </p:cNvPicPr>
          <p:nvPr>
            <p:ph idx="1"/>
          </p:nvPr>
        </p:nvPicPr>
        <p:blipFill>
          <a:blip r:embed="rId2"/>
          <a:stretch>
            <a:fillRect/>
          </a:stretch>
        </p:blipFill>
        <p:spPr>
          <a:xfrm>
            <a:off x="457200" y="704496"/>
            <a:ext cx="8309728" cy="5554902"/>
          </a:xfrm>
          <a:prstGeom prst="rect">
            <a:avLst/>
          </a:prstGeom>
        </p:spPr>
      </p:pic>
    </p:spTree>
    <p:extLst>
      <p:ext uri="{BB962C8B-B14F-4D97-AF65-F5344CB8AC3E}">
        <p14:creationId xmlns:p14="http://schemas.microsoft.com/office/powerpoint/2010/main" val="212067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Warum Französisch?</a:t>
            </a:r>
          </a:p>
        </p:txBody>
      </p:sp>
      <p:sp>
        <p:nvSpPr>
          <p:cNvPr id="3" name="Inhaltsplatzhalter 2"/>
          <p:cNvSpPr>
            <a:spLocks noGrp="1"/>
          </p:cNvSpPr>
          <p:nvPr>
            <p:ph idx="1"/>
          </p:nvPr>
        </p:nvSpPr>
        <p:spPr/>
        <p:txBody>
          <a:bodyPr>
            <a:normAutofit lnSpcReduction="10000"/>
          </a:bodyPr>
          <a:lstStyle/>
          <a:p>
            <a:pPr>
              <a:buFontTx/>
              <a:buChar char="-"/>
            </a:pPr>
            <a:r>
              <a:rPr lang="de-DE" dirty="0"/>
              <a:t>Fremdsprachen! </a:t>
            </a:r>
          </a:p>
          <a:p>
            <a:pPr>
              <a:buFontTx/>
              <a:buChar char="-"/>
            </a:pPr>
            <a:r>
              <a:rPr lang="de-DE" dirty="0"/>
              <a:t>Nach Englisch die wichtigste Sprache in der Wirtschaft</a:t>
            </a:r>
          </a:p>
          <a:p>
            <a:pPr>
              <a:buFontTx/>
              <a:buChar char="-"/>
            </a:pPr>
            <a:r>
              <a:rPr lang="de-DE" dirty="0"/>
              <a:t>Frankreich und Deutschland sind in Europa die wichtigsten Handelspartner -&gt; Karrierechancen!</a:t>
            </a:r>
          </a:p>
          <a:p>
            <a:pPr>
              <a:buFontTx/>
              <a:buChar char="-"/>
            </a:pPr>
            <a:r>
              <a:rPr lang="de-DE" dirty="0"/>
              <a:t>Französisch neben Deutsch DIE europäische Sprache in der EU, UNESCO…</a:t>
            </a:r>
          </a:p>
        </p:txBody>
      </p:sp>
      <p:pic>
        <p:nvPicPr>
          <p:cNvPr id="10" name="Grafik 9">
            <a:extLst>
              <a:ext uri="{FF2B5EF4-FFF2-40B4-BE49-F238E27FC236}">
                <a16:creationId xmlns:a16="http://schemas.microsoft.com/office/drawing/2014/main" id="{CCC6F371-04B7-4B58-8E9F-229A93B79F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9004" y="696720"/>
            <a:ext cx="8192277" cy="5461518"/>
          </a:xfrm>
          <a:prstGeom prst="rect">
            <a:avLst/>
          </a:prstGeom>
        </p:spPr>
      </p:pic>
    </p:spTree>
    <p:extLst>
      <p:ext uri="{BB962C8B-B14F-4D97-AF65-F5344CB8AC3E}">
        <p14:creationId xmlns:p14="http://schemas.microsoft.com/office/powerpoint/2010/main" val="238300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66591" y="1279039"/>
            <a:ext cx="7969298" cy="3621504"/>
          </a:xfrm>
          <a:prstGeom prst="rect">
            <a:avLst/>
          </a:prstGeom>
          <a:noFill/>
        </p:spPr>
        <p:txBody>
          <a:bodyPr wrap="none" rtlCol="0">
            <a:spAutoFit/>
          </a:bodyPr>
          <a:lstStyle/>
          <a:p>
            <a:r>
              <a:rPr lang="de-DE" sz="2800" dirty="0">
                <a:solidFill>
                  <a:srgbClr val="1761AA"/>
                </a:solidFill>
              </a:rPr>
              <a:t>Ablauf:</a:t>
            </a:r>
          </a:p>
          <a:p>
            <a:endParaRPr lang="de-DE" sz="2800" dirty="0">
              <a:solidFill>
                <a:srgbClr val="1761AA"/>
              </a:solidFill>
            </a:endParaRPr>
          </a:p>
          <a:p>
            <a:pPr marL="457200" indent="-457200">
              <a:spcAft>
                <a:spcPts val="1000"/>
              </a:spcAft>
              <a:buFont typeface="Arial" panose="020B0604020202020204" pitchFamily="34" charset="0"/>
              <a:buChar char="•"/>
            </a:pPr>
            <a:r>
              <a:rPr lang="de-DE" sz="2800" dirty="0">
                <a:solidFill>
                  <a:srgbClr val="1761AA"/>
                </a:solidFill>
              </a:rPr>
              <a:t>Die Mittelstufe im G9</a:t>
            </a:r>
          </a:p>
          <a:p>
            <a:pPr marL="457200" indent="-457200">
              <a:spcAft>
                <a:spcPts val="1000"/>
              </a:spcAft>
              <a:buFont typeface="Arial" panose="020B0604020202020204" pitchFamily="34" charset="0"/>
              <a:buChar char="•"/>
            </a:pPr>
            <a:r>
              <a:rPr lang="de-DE" sz="2800" dirty="0">
                <a:solidFill>
                  <a:srgbClr val="1761AA"/>
                </a:solidFill>
              </a:rPr>
              <a:t>Zweige, Wahlmöglichkeiten und Stundentafeln</a:t>
            </a:r>
          </a:p>
          <a:p>
            <a:pPr marL="457200" indent="-457200">
              <a:spcAft>
                <a:spcPts val="1000"/>
              </a:spcAft>
              <a:buFont typeface="Arial" panose="020B0604020202020204" pitchFamily="34" charset="0"/>
              <a:buChar char="•"/>
            </a:pPr>
            <a:r>
              <a:rPr lang="de-DE" sz="2800" dirty="0">
                <a:solidFill>
                  <a:srgbClr val="1761AA"/>
                </a:solidFill>
              </a:rPr>
              <a:t>Wirtschafts- (und sozial-) wissenschaftlicher Zweig</a:t>
            </a:r>
          </a:p>
          <a:p>
            <a:pPr marL="457200" indent="-457200">
              <a:spcAft>
                <a:spcPts val="1000"/>
              </a:spcAft>
              <a:buFont typeface="Arial" panose="020B0604020202020204" pitchFamily="34" charset="0"/>
              <a:buChar char="•"/>
            </a:pPr>
            <a:r>
              <a:rPr lang="de-DE" sz="2800" dirty="0">
                <a:solidFill>
                  <a:srgbClr val="1761AA"/>
                </a:solidFill>
              </a:rPr>
              <a:t>Sprachlicher Zweig</a:t>
            </a:r>
          </a:p>
          <a:p>
            <a:pPr marL="457200" indent="-457200">
              <a:spcAft>
                <a:spcPts val="1000"/>
              </a:spcAft>
              <a:buFont typeface="Arial" panose="020B0604020202020204" pitchFamily="34" charset="0"/>
              <a:buChar char="•"/>
            </a:pPr>
            <a:r>
              <a:rPr lang="de-DE" sz="2800" dirty="0">
                <a:solidFill>
                  <a:srgbClr val="1761AA"/>
                </a:solidFill>
              </a:rPr>
              <a:t>Naturwissenschaftlich-technologischer Zweig</a:t>
            </a:r>
          </a:p>
        </p:txBody>
      </p:sp>
    </p:spTree>
    <p:extLst>
      <p:ext uri="{BB962C8B-B14F-4D97-AF65-F5344CB8AC3E}">
        <p14:creationId xmlns:p14="http://schemas.microsoft.com/office/powerpoint/2010/main" val="360853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7E730-0CB5-47D5-8DCE-FC995A986285}"/>
              </a:ext>
            </a:extLst>
          </p:cNvPr>
          <p:cNvSpPr>
            <a:spLocks noGrp="1"/>
          </p:cNvSpPr>
          <p:nvPr>
            <p:ph type="title"/>
          </p:nvPr>
        </p:nvSpPr>
        <p:spPr>
          <a:xfrm>
            <a:off x="2064470" y="704496"/>
            <a:ext cx="6622330" cy="1143000"/>
          </a:xfrm>
        </p:spPr>
        <p:txBody>
          <a:bodyPr/>
          <a:lstStyle/>
          <a:p>
            <a:endParaRPr lang="de-DE" dirty="0"/>
          </a:p>
        </p:txBody>
      </p:sp>
      <p:pic>
        <p:nvPicPr>
          <p:cNvPr id="4" name="Inhaltsplatzhalter 3">
            <a:extLst>
              <a:ext uri="{FF2B5EF4-FFF2-40B4-BE49-F238E27FC236}">
                <a16:creationId xmlns:a16="http://schemas.microsoft.com/office/drawing/2014/main" id="{B044C986-088E-4AEA-BFF0-3D70FC623330}"/>
              </a:ext>
            </a:extLst>
          </p:cNvPr>
          <p:cNvPicPr>
            <a:picLocks noGrp="1"/>
          </p:cNvPicPr>
          <p:nvPr>
            <p:ph idx="1"/>
          </p:nvPr>
        </p:nvPicPr>
        <p:blipFill>
          <a:blip r:embed="rId2"/>
          <a:stretch>
            <a:fillRect/>
          </a:stretch>
        </p:blipFill>
        <p:spPr>
          <a:xfrm>
            <a:off x="626883" y="549111"/>
            <a:ext cx="8059917" cy="5759777"/>
          </a:xfrm>
          <a:prstGeom prst="rect">
            <a:avLst/>
          </a:prstGeom>
        </p:spPr>
      </p:pic>
    </p:spTree>
    <p:extLst>
      <p:ext uri="{BB962C8B-B14F-4D97-AF65-F5344CB8AC3E}">
        <p14:creationId xmlns:p14="http://schemas.microsoft.com/office/powerpoint/2010/main" val="974336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FB49A-95D7-4B7F-B15C-4D1D6428458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8B7A465-9EDC-4847-BAEB-B447FE1EFBE4}"/>
              </a:ext>
            </a:extLst>
          </p:cNvPr>
          <p:cNvSpPr>
            <a:spLocks noGrp="1"/>
          </p:cNvSpPr>
          <p:nvPr>
            <p:ph idx="1"/>
          </p:nvPr>
        </p:nvSpPr>
        <p:spPr>
          <a:xfrm>
            <a:off x="562781" y="6858000"/>
            <a:ext cx="2962844" cy="2130868"/>
          </a:xfrm>
        </p:spPr>
        <p:txBody>
          <a:bodyPr/>
          <a:lstStyle/>
          <a:p>
            <a:endParaRPr lang="de-DE" dirty="0"/>
          </a:p>
        </p:txBody>
      </p:sp>
      <p:sp>
        <p:nvSpPr>
          <p:cNvPr id="4" name="Rectangle 2">
            <a:extLst>
              <a:ext uri="{FF2B5EF4-FFF2-40B4-BE49-F238E27FC236}">
                <a16:creationId xmlns:a16="http://schemas.microsoft.com/office/drawing/2014/main" id="{BEF2CB17-3167-4790-8CDC-21C4155B3404}"/>
              </a:ext>
            </a:extLst>
          </p:cNvPr>
          <p:cNvSpPr>
            <a:spLocks noChangeArrowheads="1"/>
          </p:cNvSpPr>
          <p:nvPr/>
        </p:nvSpPr>
        <p:spPr bwMode="auto">
          <a:xfrm>
            <a:off x="-136688" y="1007370"/>
            <a:ext cx="14743520" cy="763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solidFill>
                <a:prstClr val="black"/>
              </a:solidFill>
            </a:endParaRPr>
          </a:p>
        </p:txBody>
      </p:sp>
      <p:pic>
        <p:nvPicPr>
          <p:cNvPr id="1025" name="Grafik 1">
            <a:extLst>
              <a:ext uri="{FF2B5EF4-FFF2-40B4-BE49-F238E27FC236}">
                <a16:creationId xmlns:a16="http://schemas.microsoft.com/office/drawing/2014/main" id="{C9040138-2177-4842-8E1D-C9A51D3FF79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8326" y="672996"/>
            <a:ext cx="7951298" cy="596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26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1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Warum Französisch?</a:t>
            </a:r>
          </a:p>
        </p:txBody>
      </p:sp>
      <p:sp>
        <p:nvSpPr>
          <p:cNvPr id="3" name="Inhaltsplatzhalter 2"/>
          <p:cNvSpPr>
            <a:spLocks noGrp="1"/>
          </p:cNvSpPr>
          <p:nvPr>
            <p:ph idx="1"/>
          </p:nvPr>
        </p:nvSpPr>
        <p:spPr/>
        <p:txBody>
          <a:bodyPr>
            <a:normAutofit/>
          </a:bodyPr>
          <a:lstStyle/>
          <a:p>
            <a:pPr marL="0" indent="0">
              <a:buNone/>
            </a:pPr>
            <a:r>
              <a:rPr lang="de-DE" dirty="0"/>
              <a:t>Le </a:t>
            </a:r>
            <a:r>
              <a:rPr lang="de-DE" dirty="0" err="1"/>
              <a:t>savoir</a:t>
            </a:r>
            <a:r>
              <a:rPr lang="de-DE" dirty="0"/>
              <a:t> </a:t>
            </a:r>
            <a:r>
              <a:rPr lang="de-DE" dirty="0" err="1"/>
              <a:t>vivre</a:t>
            </a:r>
            <a:r>
              <a:rPr lang="de-DE" dirty="0"/>
              <a:t> </a:t>
            </a:r>
            <a:r>
              <a:rPr lang="de-DE" dirty="0">
                <a:sym typeface="Wingdings" panose="05000000000000000000" pitchFamily="2" charset="2"/>
              </a:rPr>
              <a:t></a:t>
            </a:r>
          </a:p>
          <a:p>
            <a:pPr marL="0" indent="0">
              <a:buNone/>
            </a:pPr>
            <a:r>
              <a:rPr lang="de-DE" dirty="0">
                <a:sym typeface="Wingdings" panose="05000000000000000000" pitchFamily="2" charset="2"/>
              </a:rPr>
              <a:t>Die dt.-frz. Freundschaft</a:t>
            </a:r>
          </a:p>
          <a:p>
            <a:pPr marL="0" indent="0">
              <a:buNone/>
            </a:pPr>
            <a:endParaRPr lang="de-DE" dirty="0">
              <a:sym typeface="Wingdings" panose="05000000000000000000" pitchFamily="2" charset="2"/>
            </a:endParaRPr>
          </a:p>
          <a:p>
            <a:pPr marL="0" indent="0">
              <a:buNone/>
            </a:pPr>
            <a:endParaRPr lang="de-DE" dirty="0">
              <a:sym typeface="Wingdings" panose="05000000000000000000" pitchFamily="2" charset="2"/>
            </a:endParaRPr>
          </a:p>
          <a:p>
            <a:pPr marL="0" indent="0">
              <a:buNone/>
            </a:pPr>
            <a:r>
              <a:rPr lang="de-DE" dirty="0"/>
              <a:t>   </a:t>
            </a:r>
          </a:p>
          <a:p>
            <a:pPr>
              <a:buFontTx/>
              <a:buChar char="-"/>
            </a:pPr>
            <a:endParaRPr lang="de-DE" dirty="0"/>
          </a:p>
        </p:txBody>
      </p:sp>
      <p:pic>
        <p:nvPicPr>
          <p:cNvPr id="5" name="Grafik 4">
            <a:extLst>
              <a:ext uri="{FF2B5EF4-FFF2-40B4-BE49-F238E27FC236}">
                <a16:creationId xmlns:a16="http://schemas.microsoft.com/office/drawing/2014/main" id="{2C594478-FF52-4A4D-8968-91A6DF23E4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8321" y="1847496"/>
            <a:ext cx="3588095" cy="3588095"/>
          </a:xfrm>
          <a:prstGeom prst="rect">
            <a:avLst/>
          </a:prstGeom>
        </p:spPr>
      </p:pic>
      <p:pic>
        <p:nvPicPr>
          <p:cNvPr id="6" name="Grafik 5">
            <a:extLst>
              <a:ext uri="{FF2B5EF4-FFF2-40B4-BE49-F238E27FC236}">
                <a16:creationId xmlns:a16="http://schemas.microsoft.com/office/drawing/2014/main" id="{FF85BA64-7A6E-4191-82F7-9A5A370FCFA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3578" y="3330656"/>
            <a:ext cx="2705100" cy="1704975"/>
          </a:xfrm>
          <a:prstGeom prst="rect">
            <a:avLst/>
          </a:prstGeom>
        </p:spPr>
      </p:pic>
    </p:spTree>
    <p:extLst>
      <p:ext uri="{BB962C8B-B14F-4D97-AF65-F5344CB8AC3E}">
        <p14:creationId xmlns:p14="http://schemas.microsoft.com/office/powerpoint/2010/main" val="42853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1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Französisch als F3 am MGF</a:t>
            </a:r>
          </a:p>
        </p:txBody>
      </p:sp>
      <p:sp>
        <p:nvSpPr>
          <p:cNvPr id="3" name="Inhaltsplatzhalter 2"/>
          <p:cNvSpPr>
            <a:spLocks noGrp="1"/>
          </p:cNvSpPr>
          <p:nvPr>
            <p:ph idx="1"/>
          </p:nvPr>
        </p:nvSpPr>
        <p:spPr>
          <a:xfrm>
            <a:off x="457200" y="1921282"/>
            <a:ext cx="8229600" cy="4204881"/>
          </a:xfrm>
        </p:spPr>
        <p:txBody>
          <a:bodyPr>
            <a:normAutofit/>
          </a:bodyPr>
          <a:lstStyle/>
          <a:p>
            <a:pPr>
              <a:buFontTx/>
              <a:buChar char="-"/>
            </a:pPr>
            <a:r>
              <a:rPr lang="de-DE" sz="3000" dirty="0"/>
              <a:t>Kleine Gruppen             ideales Lernklima</a:t>
            </a:r>
          </a:p>
          <a:p>
            <a:pPr>
              <a:buFontTx/>
              <a:buChar char="-"/>
            </a:pPr>
            <a:r>
              <a:rPr lang="de-DE" sz="3000" dirty="0"/>
              <a:t>Mündlichkeit / Fähigkeit zur Kommunikation</a:t>
            </a:r>
          </a:p>
          <a:p>
            <a:pPr>
              <a:buFontTx/>
              <a:buChar char="-"/>
            </a:pPr>
            <a:r>
              <a:rPr lang="de-DE" sz="3000" dirty="0"/>
              <a:t>Mündliche Schulaufgaben in Kl. 8 und 10</a:t>
            </a:r>
          </a:p>
          <a:p>
            <a:pPr>
              <a:buFontTx/>
              <a:buChar char="-"/>
            </a:pPr>
            <a:r>
              <a:rPr lang="de-DE" sz="3000" dirty="0"/>
              <a:t>Grammatik: Vorteil Latein! </a:t>
            </a:r>
          </a:p>
          <a:p>
            <a:pPr marL="0" indent="0">
              <a:buNone/>
            </a:pPr>
            <a:endParaRPr lang="de-DE" dirty="0"/>
          </a:p>
        </p:txBody>
      </p:sp>
      <p:sp>
        <p:nvSpPr>
          <p:cNvPr id="4" name="Pfeil: nach rechts 3">
            <a:extLst>
              <a:ext uri="{FF2B5EF4-FFF2-40B4-BE49-F238E27FC236}">
                <a16:creationId xmlns:a16="http://schemas.microsoft.com/office/drawing/2014/main" id="{E0AF621C-7200-4BC6-A12F-20050DD84B3A}"/>
              </a:ext>
            </a:extLst>
          </p:cNvPr>
          <p:cNvSpPr/>
          <p:nvPr/>
        </p:nvSpPr>
        <p:spPr>
          <a:xfrm>
            <a:off x="3331029" y="200059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8" name="Grafik 7">
            <a:extLst>
              <a:ext uri="{FF2B5EF4-FFF2-40B4-BE49-F238E27FC236}">
                <a16:creationId xmlns:a16="http://schemas.microsoft.com/office/drawing/2014/main" id="{B53EE983-C93C-49F3-8187-0E59D771A98C}"/>
              </a:ext>
            </a:extLst>
          </p:cNvPr>
          <p:cNvPicPr>
            <a:picLocks noChangeAspect="1"/>
          </p:cNvPicPr>
          <p:nvPr/>
        </p:nvPicPr>
        <p:blipFill>
          <a:blip r:embed="rId3"/>
          <a:stretch>
            <a:fillRect/>
          </a:stretch>
        </p:blipFill>
        <p:spPr>
          <a:xfrm>
            <a:off x="6206022" y="4023722"/>
            <a:ext cx="2031746" cy="2031746"/>
          </a:xfrm>
          <a:prstGeom prst="rect">
            <a:avLst/>
          </a:prstGeom>
        </p:spPr>
      </p:pic>
    </p:spTree>
    <p:extLst>
      <p:ext uri="{BB962C8B-B14F-4D97-AF65-F5344CB8AC3E}">
        <p14:creationId xmlns:p14="http://schemas.microsoft.com/office/powerpoint/2010/main" val="369800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Austauschprogramm mit Villeurbanne / Lyon</a:t>
            </a:r>
          </a:p>
        </p:txBody>
      </p:sp>
      <p:pic>
        <p:nvPicPr>
          <p:cNvPr id="4" name="Inhaltsplatzhalt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36361" y="1908455"/>
            <a:ext cx="3372697" cy="2529523"/>
          </a:xfrm>
          <a:prstGeom prst="rect">
            <a:avLst/>
          </a:prstGeom>
        </p:spPr>
      </p:pic>
      <p:pic>
        <p:nvPicPr>
          <p:cNvPr id="5" name="Grafik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9155" y="1847496"/>
            <a:ext cx="4781006" cy="2691707"/>
          </a:xfrm>
          <a:prstGeom prst="rect">
            <a:avLst/>
          </a:prstGeom>
        </p:spPr>
      </p:pic>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602" y="2900913"/>
            <a:ext cx="4798423" cy="3598817"/>
          </a:xfrm>
          <a:prstGeom prst="rect">
            <a:avLst/>
          </a:prstGeom>
        </p:spPr>
      </p:pic>
      <p:pic>
        <p:nvPicPr>
          <p:cNvPr id="9" name="Grafik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51335" y="1847496"/>
            <a:ext cx="2822552" cy="5013414"/>
          </a:xfrm>
          <a:prstGeom prst="rect">
            <a:avLst/>
          </a:prstGeom>
        </p:spPr>
      </p:pic>
      <p:pic>
        <p:nvPicPr>
          <p:cNvPr id="10" name="Grafik 9"/>
          <p:cNvPicPr/>
          <p:nvPr/>
        </p:nvPicPr>
        <p:blipFill>
          <a:blip r:embed="rId7" cstate="email">
            <a:extLst>
              <a:ext uri="{28A0092B-C50C-407E-A947-70E740481C1C}">
                <a14:useLocalDpi xmlns:a14="http://schemas.microsoft.com/office/drawing/2010/main"/>
              </a:ext>
            </a:extLst>
          </a:blip>
          <a:srcRect/>
          <a:stretch>
            <a:fillRect/>
          </a:stretch>
        </p:blipFill>
        <p:spPr bwMode="auto">
          <a:xfrm>
            <a:off x="1854926" y="1950402"/>
            <a:ext cx="4899569" cy="3396661"/>
          </a:xfrm>
          <a:prstGeom prst="rect">
            <a:avLst/>
          </a:prstGeom>
          <a:noFill/>
          <a:ln>
            <a:noFill/>
          </a:ln>
        </p:spPr>
      </p:pic>
    </p:spTree>
    <p:extLst>
      <p:ext uri="{BB962C8B-B14F-4D97-AF65-F5344CB8AC3E}">
        <p14:creationId xmlns:p14="http://schemas.microsoft.com/office/powerpoint/2010/main" val="42251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FAA00-94BF-4DD7-BAF8-6AC46E716670}"/>
              </a:ext>
            </a:extLst>
          </p:cNvPr>
          <p:cNvSpPr>
            <a:spLocks noGrp="1"/>
          </p:cNvSpPr>
          <p:nvPr>
            <p:ph type="title"/>
          </p:nvPr>
        </p:nvSpPr>
        <p:spPr>
          <a:xfrm>
            <a:off x="2045616" y="704496"/>
            <a:ext cx="3139126" cy="1143000"/>
          </a:xfrm>
        </p:spPr>
        <p:txBody>
          <a:bodyPr/>
          <a:lstStyle/>
          <a:p>
            <a:endParaRPr lang="de-DE" dirty="0"/>
          </a:p>
        </p:txBody>
      </p:sp>
      <p:pic>
        <p:nvPicPr>
          <p:cNvPr id="13" name="Inhaltsplatzhalter 12">
            <a:extLst>
              <a:ext uri="{FF2B5EF4-FFF2-40B4-BE49-F238E27FC236}">
                <a16:creationId xmlns:a16="http://schemas.microsoft.com/office/drawing/2014/main" id="{A480D7C3-7958-4236-9274-A89EEECFB180}"/>
              </a:ext>
            </a:extLst>
          </p:cNvPr>
          <p:cNvPicPr>
            <a:picLocks noGrp="1"/>
          </p:cNvPicPr>
          <p:nvPr>
            <p:ph idx="1"/>
          </p:nvPr>
        </p:nvPicPr>
        <p:blipFill>
          <a:blip r:embed="rId2"/>
          <a:stretch>
            <a:fillRect/>
          </a:stretch>
        </p:blipFill>
        <p:spPr>
          <a:xfrm>
            <a:off x="37707" y="704496"/>
            <a:ext cx="9068585" cy="6153504"/>
          </a:xfrm>
          <a:prstGeom prst="rect">
            <a:avLst/>
          </a:prstGeom>
        </p:spPr>
      </p:pic>
    </p:spTree>
    <p:extLst>
      <p:ext uri="{BB962C8B-B14F-4D97-AF65-F5344CB8AC3E}">
        <p14:creationId xmlns:p14="http://schemas.microsoft.com/office/powerpoint/2010/main" val="338899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AutoShape 2" descr="Bildergebnis für merci"/>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5" name="Grafik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186" y="653142"/>
            <a:ext cx="5600459" cy="4200344"/>
          </a:xfrm>
          <a:prstGeom prst="rect">
            <a:avLst/>
          </a:prstGeom>
        </p:spPr>
      </p:pic>
      <p:pic>
        <p:nvPicPr>
          <p:cNvPr id="12" name="Grafik 11" descr="C:\Users\$4JA000-BBSRC6I3A01I\AppData\Local\Microsoft\Windows\INetCache\Content.Word\WP_20160614_11_36_05_Rich_LI.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6010" y="367196"/>
            <a:ext cx="5826797" cy="3582140"/>
          </a:xfrm>
          <a:prstGeom prst="rect">
            <a:avLst/>
          </a:prstGeom>
          <a:noFill/>
          <a:ln>
            <a:noFill/>
          </a:ln>
        </p:spPr>
      </p:pic>
      <p:pic>
        <p:nvPicPr>
          <p:cNvPr id="14" name="Grafik 13" descr="C:\Users\$4JA000-BBSRC6I3A01I\AppData\Local\Microsoft\Windows\INetCache\Content.Word\DELF Zeugnis.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1272619" y="807098"/>
            <a:ext cx="7074413" cy="5397760"/>
          </a:xfrm>
          <a:prstGeom prst="rect">
            <a:avLst/>
          </a:prstGeom>
          <a:noFill/>
          <a:ln>
            <a:noFill/>
          </a:ln>
        </p:spPr>
      </p:pic>
    </p:spTree>
    <p:extLst>
      <p:ext uri="{BB962C8B-B14F-4D97-AF65-F5344CB8AC3E}">
        <p14:creationId xmlns:p14="http://schemas.microsoft.com/office/powerpoint/2010/main" val="283028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75" y="90323"/>
            <a:ext cx="9174276" cy="6627091"/>
          </a:xfrm>
          <a:prstGeom prst="rect">
            <a:avLst/>
          </a:prstGeom>
        </p:spPr>
      </p:pic>
      <p:pic>
        <p:nvPicPr>
          <p:cNvPr id="19" name="Bild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771" y="29549"/>
            <a:ext cx="6721189" cy="4855089"/>
          </a:xfrm>
          <a:prstGeom prst="rect">
            <a:avLst/>
          </a:prstGeom>
        </p:spPr>
      </p:pic>
      <p:pic>
        <p:nvPicPr>
          <p:cNvPr id="20" name="Bild 1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891" y="91343"/>
            <a:ext cx="9123023" cy="6590067"/>
          </a:xfrm>
          <a:prstGeom prst="rect">
            <a:avLst/>
          </a:prstGeom>
        </p:spPr>
      </p:pic>
      <p:sp>
        <p:nvSpPr>
          <p:cNvPr id="12" name="Rectangle 9"/>
          <p:cNvSpPr>
            <a:spLocks noChangeArrowheads="1"/>
          </p:cNvSpPr>
          <p:nvPr/>
        </p:nvSpPr>
        <p:spPr bwMode="auto">
          <a:xfrm>
            <a:off x="1331640" y="2708920"/>
            <a:ext cx="6768752" cy="2520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Arial Unicode MS" charset="0"/>
                <a:cs typeface="Arial Unicode MS" charset="0"/>
              </a:defRPr>
            </a:lvl1pPr>
            <a:lvl2pPr>
              <a:tabLst>
                <a:tab pos="723900" algn="l"/>
                <a:tab pos="1447800" algn="l"/>
                <a:tab pos="2171700" algn="l"/>
                <a:tab pos="2895600" algn="l"/>
                <a:tab pos="3619500" algn="l"/>
                <a:tab pos="4343400" algn="l"/>
              </a:tabLst>
              <a:defRPr>
                <a:solidFill>
                  <a:srgbClr val="000000"/>
                </a:solidFill>
                <a:latin typeface="Arial" charset="0"/>
                <a:ea typeface="Arial Unicode MS" charset="0"/>
                <a:cs typeface="Arial Unicode MS" charset="0"/>
              </a:defRPr>
            </a:lvl2pPr>
            <a:lvl3pPr>
              <a:tabLst>
                <a:tab pos="723900" algn="l"/>
                <a:tab pos="1447800" algn="l"/>
                <a:tab pos="2171700" algn="l"/>
                <a:tab pos="2895600" algn="l"/>
                <a:tab pos="3619500" algn="l"/>
                <a:tab pos="4343400" algn="l"/>
              </a:tabLst>
              <a:defRPr>
                <a:solidFill>
                  <a:srgbClr val="000000"/>
                </a:solidFill>
                <a:latin typeface="Arial" charset="0"/>
                <a:ea typeface="Arial Unicode MS" charset="0"/>
                <a:cs typeface="Arial Unicode MS" charset="0"/>
              </a:defRPr>
            </a:lvl3pPr>
            <a:lvl4pPr>
              <a:tabLst>
                <a:tab pos="723900" algn="l"/>
                <a:tab pos="1447800" algn="l"/>
                <a:tab pos="2171700" algn="l"/>
                <a:tab pos="2895600" algn="l"/>
                <a:tab pos="3619500" algn="l"/>
                <a:tab pos="4343400" algn="l"/>
              </a:tabLst>
              <a:defRPr>
                <a:solidFill>
                  <a:srgbClr val="000000"/>
                </a:solidFill>
                <a:latin typeface="Arial" charset="0"/>
                <a:ea typeface="Arial Unicode MS" charset="0"/>
                <a:cs typeface="Arial Unicode MS" charset="0"/>
              </a:defRPr>
            </a:lvl4pPr>
            <a:lvl5pPr>
              <a:tabLst>
                <a:tab pos="723900" algn="l"/>
                <a:tab pos="1447800" algn="l"/>
                <a:tab pos="2171700" algn="l"/>
                <a:tab pos="2895600" algn="l"/>
                <a:tab pos="3619500" algn="l"/>
                <a:tab pos="43434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Arial Unicode MS" charset="0"/>
                <a:cs typeface="Arial Unicode MS" charset="0"/>
              </a:defRPr>
            </a:lvl9pPr>
          </a:lstStyle>
          <a:p>
            <a:pPr eaLnBrk="1" hangingPunct="1">
              <a:lnSpc>
                <a:spcPct val="150000"/>
              </a:lnSpc>
              <a:buClr>
                <a:srgbClr val="000000"/>
              </a:buClr>
              <a:buSzPct val="100000"/>
              <a:defRPr/>
            </a:pPr>
            <a:r>
              <a:rPr lang="de-DE" altLang="x-none" dirty="0">
                <a:solidFill>
                  <a:schemeClr val="bg1"/>
                </a:solidFill>
                <a:latin typeface="Source Sans Pro" charset="0"/>
                <a:ea typeface="Source Sans Pro" charset="0"/>
                <a:cs typeface="Source Sans Pro" charset="0"/>
              </a:rPr>
              <a:t>· </a:t>
            </a:r>
            <a:r>
              <a:rPr lang="de-DE" altLang="x-none" dirty="0">
                <a:solidFill>
                  <a:schemeClr val="bg1"/>
                </a:solidFill>
                <a:latin typeface="Arial" pitchFamily="34" charset="0"/>
                <a:ea typeface="Source Sans Pro" charset="0"/>
                <a:cs typeface="Arial" pitchFamily="34" charset="0"/>
              </a:rPr>
              <a:t>In Europa sind Deutschland und Frankreich die wichtigsten Handelspartner füreinander.</a:t>
            </a:r>
          </a:p>
          <a:p>
            <a:pPr eaLnBrk="1" hangingPunct="1">
              <a:lnSpc>
                <a:spcPct val="150000"/>
              </a:lnSpc>
              <a:buClr>
                <a:srgbClr val="000000"/>
              </a:buClr>
              <a:buSzPct val="100000"/>
              <a:defRPr/>
            </a:pPr>
            <a:r>
              <a:rPr lang="de-DE" altLang="x-none" dirty="0">
                <a:solidFill>
                  <a:schemeClr val="bg1"/>
                </a:solidFill>
                <a:latin typeface="Arial" pitchFamily="34" charset="0"/>
                <a:ea typeface="Source Sans Pro" charset="0"/>
                <a:cs typeface="Arial" pitchFamily="34" charset="0"/>
              </a:rPr>
              <a:t>· 280 Mio. Menschen sprechen Französisch auf fünf Kontinenten.</a:t>
            </a:r>
          </a:p>
          <a:p>
            <a:pPr eaLnBrk="1" hangingPunct="1">
              <a:lnSpc>
                <a:spcPct val="150000"/>
              </a:lnSpc>
              <a:buClr>
                <a:srgbClr val="000000"/>
              </a:buClr>
              <a:buSzPct val="100000"/>
              <a:defRPr/>
            </a:pPr>
            <a:r>
              <a:rPr lang="de-DE" altLang="x-none" dirty="0">
                <a:solidFill>
                  <a:schemeClr val="bg1"/>
                </a:solidFill>
                <a:latin typeface="Arial" pitchFamily="34" charset="0"/>
                <a:ea typeface="Source Sans Pro" charset="0"/>
                <a:cs typeface="Arial" pitchFamily="34" charset="0"/>
              </a:rPr>
              <a:t>· Die deutsch-französische Verbundenheit prägt Europa und stellt eine vielversprechende Zukunft für unsere Kinder dar.</a:t>
            </a:r>
          </a:p>
        </p:txBody>
      </p:sp>
      <p:pic>
        <p:nvPicPr>
          <p:cNvPr id="6" name="Bild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3669" y="5530653"/>
            <a:ext cx="2999562" cy="939538"/>
          </a:xfrm>
          <a:prstGeom prst="rect">
            <a:avLst/>
          </a:prstGeom>
        </p:spPr>
      </p:pic>
      <p:sp>
        <p:nvSpPr>
          <p:cNvPr id="7" name="Textfeld 6"/>
          <p:cNvSpPr txBox="1"/>
          <p:nvPr/>
        </p:nvSpPr>
        <p:spPr>
          <a:xfrm>
            <a:off x="179512" y="6546894"/>
            <a:ext cx="936104" cy="253916"/>
          </a:xfrm>
          <a:prstGeom prst="rect">
            <a:avLst/>
          </a:prstGeom>
          <a:noFill/>
        </p:spPr>
        <p:txBody>
          <a:bodyPr wrap="square" rtlCol="0">
            <a:spAutoFit/>
          </a:bodyPr>
          <a:lstStyle/>
          <a:p>
            <a:r>
              <a:rPr lang="de-DE" sz="1050" dirty="0">
                <a:latin typeface="Arial" pitchFamily="34" charset="0"/>
                <a:cs typeface="Arial" pitchFamily="34" charset="0"/>
              </a:rPr>
              <a:t>Seite 2/9</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26021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Französisch an der Realschule </a:t>
            </a:r>
          </a:p>
        </p:txBody>
      </p:sp>
      <p:sp>
        <p:nvSpPr>
          <p:cNvPr id="3" name="Inhaltsplatzhalter 2"/>
          <p:cNvSpPr>
            <a:spLocks noGrp="1"/>
          </p:cNvSpPr>
          <p:nvPr>
            <p:ph idx="1"/>
          </p:nvPr>
        </p:nvSpPr>
        <p:spPr/>
        <p:txBody>
          <a:bodyPr>
            <a:normAutofit fontScale="85000" lnSpcReduction="20000"/>
          </a:bodyPr>
          <a:lstStyle/>
          <a:p>
            <a:pPr>
              <a:buFontTx/>
              <a:buChar char="-"/>
            </a:pPr>
            <a:r>
              <a:rPr lang="de-DE" b="1" dirty="0">
                <a:latin typeface="Trebuchet MS" panose="020B0603020202020204" pitchFamily="34" charset="0"/>
              </a:rPr>
              <a:t>Über </a:t>
            </a:r>
            <a:r>
              <a:rPr lang="de-DE" sz="4800" b="1" dirty="0">
                <a:latin typeface="Trebuchet MS" panose="020B0603020202020204" pitchFamily="34" charset="0"/>
              </a:rPr>
              <a:t>8.000 </a:t>
            </a:r>
            <a:r>
              <a:rPr lang="de-DE" b="1" dirty="0">
                <a:latin typeface="Trebuchet MS" panose="020B0603020202020204" pitchFamily="34" charset="0"/>
              </a:rPr>
              <a:t>Realschülerinnen und Realschüler legen im Fach Französisch in Bayern die Abschlussprüfung und gleichzeitig die DELF-Prüfung B1 ab</a:t>
            </a:r>
          </a:p>
          <a:p>
            <a:pPr>
              <a:buFontTx/>
              <a:buChar char="-"/>
            </a:pPr>
            <a:r>
              <a:rPr lang="de-DE" b="1" dirty="0">
                <a:latin typeface="Trebuchet MS" panose="020B0603020202020204" pitchFamily="34" charset="0"/>
              </a:rPr>
              <a:t>ISB München, Infobrief Französisch an der Realschule 2018:</a:t>
            </a:r>
          </a:p>
          <a:p>
            <a:pPr marL="0" indent="0">
              <a:buNone/>
            </a:pPr>
            <a:r>
              <a:rPr lang="de-DE" b="1" dirty="0">
                <a:solidFill>
                  <a:srgbClr val="002060"/>
                </a:solidFill>
                <a:latin typeface="Trebuchet MS" panose="020B0603020202020204" pitchFamily="34" charset="0"/>
              </a:rPr>
              <a:t>„280 Millionen Menschen sprechen  weltweit Französisch. Allein in Bayern sind knapp 500 französische Unternehmen angesiedelt, und mehr als 4.000 bayerische Firmen pflegen intensive geschäftliche Beziehungen zu Frankreich.</a:t>
            </a:r>
          </a:p>
        </p:txBody>
      </p:sp>
      <p:sp>
        <p:nvSpPr>
          <p:cNvPr id="4" name="Rechteck 3"/>
          <p:cNvSpPr/>
          <p:nvPr/>
        </p:nvSpPr>
        <p:spPr>
          <a:xfrm>
            <a:off x="1078302" y="2413337"/>
            <a:ext cx="6219646" cy="79697"/>
          </a:xfrm>
          <a:prstGeom prst="rect">
            <a:avLst/>
          </a:prstGeom>
        </p:spPr>
        <p:txBody>
          <a:bodyPr wrap="square">
            <a:spAutoFit/>
          </a:bodyPr>
          <a:lstStyle/>
          <a:p>
            <a:endParaRPr lang="de-DE" b="1" dirty="0">
              <a:latin typeface="Trebuchet MS" panose="020B0603020202020204" pitchFamily="34" charset="0"/>
            </a:endParaRPr>
          </a:p>
        </p:txBody>
      </p:sp>
      <p:sp>
        <p:nvSpPr>
          <p:cNvPr id="5" name="AutoShape 2" descr="Bildergebnis für bon courage">
            <a:extLst>
              <a:ext uri="{FF2B5EF4-FFF2-40B4-BE49-F238E27FC236}">
                <a16:creationId xmlns:a16="http://schemas.microsoft.com/office/drawing/2014/main" id="{78220AD5-5CEE-4AFB-BA5E-2B4141504D9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88264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Französisch an der Realschule </a:t>
            </a:r>
          </a:p>
        </p:txBody>
      </p:sp>
      <p:sp>
        <p:nvSpPr>
          <p:cNvPr id="3" name="Inhaltsplatzhalter 2"/>
          <p:cNvSpPr>
            <a:spLocks noGrp="1"/>
          </p:cNvSpPr>
          <p:nvPr>
            <p:ph idx="1"/>
          </p:nvPr>
        </p:nvSpPr>
        <p:spPr/>
        <p:txBody>
          <a:bodyPr>
            <a:normAutofit fontScale="92500" lnSpcReduction="20000"/>
          </a:bodyPr>
          <a:lstStyle/>
          <a:p>
            <a:pPr marL="0" indent="0">
              <a:buNone/>
            </a:pPr>
            <a:r>
              <a:rPr lang="de-DE" b="1" dirty="0">
                <a:solidFill>
                  <a:srgbClr val="002060"/>
                </a:solidFill>
                <a:latin typeface="Trebuchet MS" panose="020B0603020202020204" pitchFamily="34" charset="0"/>
              </a:rPr>
              <a:t>Das bilaterale Handelsvolumen beträgt fast 200 Milliarden Euro im Jahr, und die Hälfte der Wirtschaftskraft in der EU wird von Frankreich und Deutschland erbracht. Zahlreiche bayerische Betriebe haben enge wirtschaftliche Beziehungen zu Frankreich, dem mit Abstand wichtigsten Handelspartner Deutschlands und Bayerns. Unsere Französischschüler haben daher große berufliche Vorteile.“ </a:t>
            </a:r>
          </a:p>
        </p:txBody>
      </p:sp>
      <p:sp>
        <p:nvSpPr>
          <p:cNvPr id="4" name="Rechteck 3"/>
          <p:cNvSpPr/>
          <p:nvPr/>
        </p:nvSpPr>
        <p:spPr>
          <a:xfrm>
            <a:off x="1078302" y="2413337"/>
            <a:ext cx="6219646" cy="79697"/>
          </a:xfrm>
          <a:prstGeom prst="rect">
            <a:avLst/>
          </a:prstGeom>
        </p:spPr>
        <p:txBody>
          <a:bodyPr wrap="square">
            <a:spAutoFit/>
          </a:bodyPr>
          <a:lstStyle/>
          <a:p>
            <a:endParaRPr lang="de-DE" b="1" dirty="0">
              <a:latin typeface="Trebuchet MS" panose="020B0603020202020204" pitchFamily="34" charset="0"/>
            </a:endParaRPr>
          </a:p>
        </p:txBody>
      </p:sp>
      <p:sp>
        <p:nvSpPr>
          <p:cNvPr id="5" name="AutoShape 2" descr="Bildergebnis für bon courage">
            <a:extLst>
              <a:ext uri="{FF2B5EF4-FFF2-40B4-BE49-F238E27FC236}">
                <a16:creationId xmlns:a16="http://schemas.microsoft.com/office/drawing/2014/main" id="{78220AD5-5CEE-4AFB-BA5E-2B4141504D9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80684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8D552BB-4E4E-4DFF-9142-E0BA0C9D05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5029" y="1267441"/>
            <a:ext cx="4652128" cy="4220852"/>
          </a:xfrm>
          <a:prstGeom prst="rect">
            <a:avLst/>
          </a:prstGeom>
        </p:spPr>
      </p:pic>
      <p:grpSp>
        <p:nvGrpSpPr>
          <p:cNvPr id="5" name="Gruppieren 4">
            <a:extLst>
              <a:ext uri="{FF2B5EF4-FFF2-40B4-BE49-F238E27FC236}">
                <a16:creationId xmlns:a16="http://schemas.microsoft.com/office/drawing/2014/main" id="{DD981849-3B36-4C5F-A95A-4AF1072439DC}"/>
              </a:ext>
            </a:extLst>
          </p:cNvPr>
          <p:cNvGrpSpPr/>
          <p:nvPr/>
        </p:nvGrpSpPr>
        <p:grpSpPr>
          <a:xfrm>
            <a:off x="1901858" y="2585890"/>
            <a:ext cx="6698750" cy="3163871"/>
            <a:chOff x="2535811" y="2304854"/>
            <a:chExt cx="8931666" cy="4218494"/>
          </a:xfrm>
        </p:grpSpPr>
        <p:pic>
          <p:nvPicPr>
            <p:cNvPr id="3" name="Grafik 2">
              <a:extLst>
                <a:ext uri="{FF2B5EF4-FFF2-40B4-BE49-F238E27FC236}">
                  <a16:creationId xmlns:a16="http://schemas.microsoft.com/office/drawing/2014/main" id="{93BD3FF4-BF5C-4302-BB18-A50FB43830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5811" y="2304854"/>
              <a:ext cx="8931666" cy="4218494"/>
            </a:xfrm>
            <a:prstGeom prst="rect">
              <a:avLst/>
            </a:prstGeom>
          </p:spPr>
        </p:pic>
        <p:sp>
          <p:nvSpPr>
            <p:cNvPr id="4" name="Rechteck 3">
              <a:extLst>
                <a:ext uri="{FF2B5EF4-FFF2-40B4-BE49-F238E27FC236}">
                  <a16:creationId xmlns:a16="http://schemas.microsoft.com/office/drawing/2014/main" id="{D12BB404-7BD6-43D6-967F-150450F660DD}"/>
                </a:ext>
              </a:extLst>
            </p:cNvPr>
            <p:cNvSpPr/>
            <p:nvPr/>
          </p:nvSpPr>
          <p:spPr>
            <a:xfrm>
              <a:off x="2733773" y="2455682"/>
              <a:ext cx="8502588" cy="1065229"/>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grpSp>
      <p:grpSp>
        <p:nvGrpSpPr>
          <p:cNvPr id="8" name="Gruppieren 7">
            <a:extLst>
              <a:ext uri="{FF2B5EF4-FFF2-40B4-BE49-F238E27FC236}">
                <a16:creationId xmlns:a16="http://schemas.microsoft.com/office/drawing/2014/main" id="{F2191AE9-1616-4116-A01B-D1133E21E057}"/>
              </a:ext>
            </a:extLst>
          </p:cNvPr>
          <p:cNvGrpSpPr/>
          <p:nvPr/>
        </p:nvGrpSpPr>
        <p:grpSpPr>
          <a:xfrm>
            <a:off x="1901858" y="2897924"/>
            <a:ext cx="6698750" cy="1426261"/>
            <a:chOff x="2535811" y="2698325"/>
            <a:chExt cx="8931666" cy="1901681"/>
          </a:xfrm>
        </p:grpSpPr>
        <p:pic>
          <p:nvPicPr>
            <p:cNvPr id="6" name="Grafik 5">
              <a:extLst>
                <a:ext uri="{FF2B5EF4-FFF2-40B4-BE49-F238E27FC236}">
                  <a16:creationId xmlns:a16="http://schemas.microsoft.com/office/drawing/2014/main" id="{5FDA1742-2BF0-434F-8D05-172EA6957F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5811" y="2698325"/>
              <a:ext cx="8931666" cy="1901681"/>
            </a:xfrm>
            <a:prstGeom prst="rect">
              <a:avLst/>
            </a:prstGeom>
          </p:spPr>
        </p:pic>
        <p:sp>
          <p:nvSpPr>
            <p:cNvPr id="7" name="Rechteck 6">
              <a:extLst>
                <a:ext uri="{FF2B5EF4-FFF2-40B4-BE49-F238E27FC236}">
                  <a16:creationId xmlns:a16="http://schemas.microsoft.com/office/drawing/2014/main" id="{C79F8E83-6DE3-4784-822D-D440A8F534FB}"/>
                </a:ext>
              </a:extLst>
            </p:cNvPr>
            <p:cNvSpPr/>
            <p:nvPr/>
          </p:nvSpPr>
          <p:spPr>
            <a:xfrm>
              <a:off x="2733772" y="2896385"/>
              <a:ext cx="8502589" cy="123993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grpSp>
      <p:grpSp>
        <p:nvGrpSpPr>
          <p:cNvPr id="11" name="Gruppieren 10">
            <a:extLst>
              <a:ext uri="{FF2B5EF4-FFF2-40B4-BE49-F238E27FC236}">
                <a16:creationId xmlns:a16="http://schemas.microsoft.com/office/drawing/2014/main" id="{86B76C69-A395-4F21-8CE4-5798941DEEE5}"/>
              </a:ext>
            </a:extLst>
          </p:cNvPr>
          <p:cNvGrpSpPr/>
          <p:nvPr/>
        </p:nvGrpSpPr>
        <p:grpSpPr>
          <a:xfrm>
            <a:off x="1932342" y="3203262"/>
            <a:ext cx="6668266" cy="1673366"/>
            <a:chOff x="2576456" y="3128016"/>
            <a:chExt cx="8891021" cy="2231154"/>
          </a:xfrm>
        </p:grpSpPr>
        <p:pic>
          <p:nvPicPr>
            <p:cNvPr id="9" name="Grafik 8">
              <a:extLst>
                <a:ext uri="{FF2B5EF4-FFF2-40B4-BE49-F238E27FC236}">
                  <a16:creationId xmlns:a16="http://schemas.microsoft.com/office/drawing/2014/main" id="{FF6F4AB3-4AAF-45F0-97CA-3658E7DEB6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76456" y="3128016"/>
              <a:ext cx="8891021" cy="2231154"/>
            </a:xfrm>
            <a:prstGeom prst="rect">
              <a:avLst/>
            </a:prstGeom>
          </p:spPr>
        </p:pic>
        <p:sp>
          <p:nvSpPr>
            <p:cNvPr id="10" name="Rechteck 9">
              <a:extLst>
                <a:ext uri="{FF2B5EF4-FFF2-40B4-BE49-F238E27FC236}">
                  <a16:creationId xmlns:a16="http://schemas.microsoft.com/office/drawing/2014/main" id="{C7302547-D79D-4F32-8FF0-CC5DC2A2D6CD}"/>
                </a:ext>
              </a:extLst>
            </p:cNvPr>
            <p:cNvSpPr/>
            <p:nvPr/>
          </p:nvSpPr>
          <p:spPr>
            <a:xfrm>
              <a:off x="2750349" y="3360823"/>
              <a:ext cx="8502589" cy="1470813"/>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grpSp>
      <p:sp>
        <p:nvSpPr>
          <p:cNvPr id="12" name="Rechteck 11">
            <a:extLst>
              <a:ext uri="{FF2B5EF4-FFF2-40B4-BE49-F238E27FC236}">
                <a16:creationId xmlns:a16="http://schemas.microsoft.com/office/drawing/2014/main" id="{3D5B451C-0C12-4F61-9557-02AFB02131EC}"/>
              </a:ext>
            </a:extLst>
          </p:cNvPr>
          <p:cNvSpPr/>
          <p:nvPr/>
        </p:nvSpPr>
        <p:spPr>
          <a:xfrm>
            <a:off x="495004" y="2266408"/>
            <a:ext cx="2236088" cy="220027"/>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Tree>
    <p:extLst>
      <p:ext uri="{BB962C8B-B14F-4D97-AF65-F5344CB8AC3E}">
        <p14:creationId xmlns:p14="http://schemas.microsoft.com/office/powerpoint/2010/main" val="373978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2.29167E-6 -3.7037E-7 L 0.00065 0.06273 " pathEditMode="relative" rAng="0" ptsTypes="AA">
                                      <p:cBhvr>
                                        <p:cTn id="13" dur="2000" fill="hold"/>
                                        <p:tgtEl>
                                          <p:spTgt spid="12"/>
                                        </p:tgtEl>
                                        <p:attrNameLst>
                                          <p:attrName>ppt_x</p:attrName>
                                          <p:attrName>ppt_y</p:attrName>
                                        </p:attrNameLst>
                                      </p:cBhvr>
                                      <p:rCtr x="26" y="3125"/>
                                    </p:animMotion>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2" nodeType="clickEffect">
                                  <p:stCondLst>
                                    <p:cond delay="0"/>
                                  </p:stCondLst>
                                  <p:childTnLst>
                                    <p:animMotion origin="layout" path="M 0.00065 0.06273 L 0.00026 0.11875 " pathEditMode="relative" rAng="0" ptsTypes="AA">
                                      <p:cBhvr>
                                        <p:cTn id="20" dur="2000" fill="hold"/>
                                        <p:tgtEl>
                                          <p:spTgt spid="12"/>
                                        </p:tgtEl>
                                        <p:attrNameLst>
                                          <p:attrName>ppt_x</p:attrName>
                                          <p:attrName>ppt_y</p:attrName>
                                        </p:attrNameLst>
                                      </p:cBhvr>
                                      <p:rCtr x="-26" y="2801"/>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Tipps  </a:t>
            </a:r>
          </a:p>
        </p:txBody>
      </p:sp>
      <p:sp>
        <p:nvSpPr>
          <p:cNvPr id="3" name="Inhaltsplatzhalter 2"/>
          <p:cNvSpPr>
            <a:spLocks noGrp="1"/>
          </p:cNvSpPr>
          <p:nvPr>
            <p:ph idx="1"/>
          </p:nvPr>
        </p:nvSpPr>
        <p:spPr/>
        <p:txBody>
          <a:bodyPr>
            <a:normAutofit lnSpcReduction="10000"/>
          </a:bodyPr>
          <a:lstStyle/>
          <a:p>
            <a:pPr>
              <a:buFontTx/>
              <a:buChar char="-"/>
            </a:pPr>
            <a:r>
              <a:rPr lang="de-DE" b="1" dirty="0">
                <a:latin typeface="Trebuchet MS" panose="020B0603020202020204" pitchFamily="34" charset="0"/>
              </a:rPr>
              <a:t>Keine Angst vor der 3. Fremdsprache! </a:t>
            </a:r>
          </a:p>
          <a:p>
            <a:pPr>
              <a:buFontTx/>
              <a:buChar char="-"/>
            </a:pPr>
            <a:r>
              <a:rPr lang="de-DE" b="1" dirty="0">
                <a:latin typeface="Trebuchet MS" panose="020B0603020202020204" pitchFamily="34" charset="0"/>
              </a:rPr>
              <a:t>Keine Angst vor der Aussprache!</a:t>
            </a:r>
          </a:p>
          <a:p>
            <a:pPr>
              <a:buFontTx/>
              <a:buChar char="-"/>
            </a:pPr>
            <a:r>
              <a:rPr lang="de-DE" b="1" dirty="0">
                <a:latin typeface="Trebuchet MS" panose="020B0603020202020204" pitchFamily="34" charset="0"/>
              </a:rPr>
              <a:t>Keine Angst vor der Grammatik!</a:t>
            </a:r>
          </a:p>
          <a:p>
            <a:pPr>
              <a:buFontTx/>
              <a:buChar char="-"/>
            </a:pPr>
            <a:r>
              <a:rPr lang="de-DE" b="1" dirty="0">
                <a:latin typeface="Trebuchet MS" panose="020B0603020202020204" pitchFamily="34" charset="0"/>
              </a:rPr>
              <a:t>Eine neue Sprache zu lernen ist </a:t>
            </a:r>
            <a:r>
              <a:rPr lang="de-DE" b="1" dirty="0">
                <a:solidFill>
                  <a:srgbClr val="FF0000"/>
                </a:solidFill>
                <a:latin typeface="Trebuchet MS" panose="020B0603020202020204" pitchFamily="34" charset="0"/>
              </a:rPr>
              <a:t>bereichernd </a:t>
            </a:r>
          </a:p>
          <a:p>
            <a:pPr>
              <a:buFontTx/>
              <a:buChar char="-"/>
            </a:pPr>
            <a:endParaRPr lang="de-DE" b="1" dirty="0">
              <a:latin typeface="Trebuchet MS" panose="020B0603020202020204" pitchFamily="34" charset="0"/>
            </a:endParaRPr>
          </a:p>
          <a:p>
            <a:pPr marL="0" indent="0">
              <a:buNone/>
            </a:pPr>
            <a:br>
              <a:rPr lang="de-DE" b="1" dirty="0">
                <a:latin typeface="Trebuchet MS" panose="020B0603020202020204" pitchFamily="34" charset="0"/>
              </a:rPr>
            </a:br>
            <a:endParaRPr lang="de-DE" b="1" dirty="0">
              <a:latin typeface="Trebuchet MS" panose="020B0603020202020204" pitchFamily="34" charset="0"/>
            </a:endParaRPr>
          </a:p>
        </p:txBody>
      </p:sp>
      <p:sp>
        <p:nvSpPr>
          <p:cNvPr id="4" name="Rechteck 3"/>
          <p:cNvSpPr/>
          <p:nvPr/>
        </p:nvSpPr>
        <p:spPr>
          <a:xfrm>
            <a:off x="1078302" y="2413337"/>
            <a:ext cx="6219646" cy="79697"/>
          </a:xfrm>
          <a:prstGeom prst="rect">
            <a:avLst/>
          </a:prstGeom>
        </p:spPr>
        <p:txBody>
          <a:bodyPr wrap="square">
            <a:spAutoFit/>
          </a:bodyPr>
          <a:lstStyle/>
          <a:p>
            <a:endParaRPr lang="de-DE" b="1" dirty="0">
              <a:latin typeface="Trebuchet MS" panose="020B0603020202020204" pitchFamily="34" charset="0"/>
            </a:endParaRPr>
          </a:p>
        </p:txBody>
      </p:sp>
      <p:pic>
        <p:nvPicPr>
          <p:cNvPr id="6" name="Grafik 5">
            <a:extLst>
              <a:ext uri="{FF2B5EF4-FFF2-40B4-BE49-F238E27FC236}">
                <a16:creationId xmlns:a16="http://schemas.microsoft.com/office/drawing/2014/main" id="{FD74DA9C-60B2-4D91-844F-21CF5FA504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6666" y="561246"/>
            <a:ext cx="1360036" cy="1360036"/>
          </a:xfrm>
          <a:prstGeom prst="rect">
            <a:avLst/>
          </a:prstGeom>
        </p:spPr>
      </p:pic>
      <p:pic>
        <p:nvPicPr>
          <p:cNvPr id="7" name="Grafik 6">
            <a:extLst>
              <a:ext uri="{FF2B5EF4-FFF2-40B4-BE49-F238E27FC236}">
                <a16:creationId xmlns:a16="http://schemas.microsoft.com/office/drawing/2014/main" id="{E6CF1023-2BB1-4ED7-AC3B-703ED3EA74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7767" y="1795488"/>
            <a:ext cx="807653" cy="807653"/>
          </a:xfrm>
          <a:prstGeom prst="rect">
            <a:avLst/>
          </a:prstGeom>
        </p:spPr>
      </p:pic>
      <p:pic>
        <p:nvPicPr>
          <p:cNvPr id="9" name="Grafik 8">
            <a:extLst>
              <a:ext uri="{FF2B5EF4-FFF2-40B4-BE49-F238E27FC236}">
                <a16:creationId xmlns:a16="http://schemas.microsoft.com/office/drawing/2014/main" id="{9757DD52-E8B2-4B66-94E3-D061C0F68A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99498" y="2407599"/>
            <a:ext cx="739678" cy="739678"/>
          </a:xfrm>
          <a:prstGeom prst="rect">
            <a:avLst/>
          </a:prstGeom>
        </p:spPr>
      </p:pic>
      <p:pic>
        <p:nvPicPr>
          <p:cNvPr id="10" name="Grafik 9">
            <a:extLst>
              <a:ext uri="{FF2B5EF4-FFF2-40B4-BE49-F238E27FC236}">
                <a16:creationId xmlns:a16="http://schemas.microsoft.com/office/drawing/2014/main" id="{12485914-F3D3-4F41-B60A-DCF960339C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15294" y="2893916"/>
            <a:ext cx="739678" cy="739678"/>
          </a:xfrm>
          <a:prstGeom prst="rect">
            <a:avLst/>
          </a:prstGeom>
        </p:spPr>
      </p:pic>
      <p:sp>
        <p:nvSpPr>
          <p:cNvPr id="5" name="AutoShape 2" descr="Bildergebnis für bon courage">
            <a:extLst>
              <a:ext uri="{FF2B5EF4-FFF2-40B4-BE49-F238E27FC236}">
                <a16:creationId xmlns:a16="http://schemas.microsoft.com/office/drawing/2014/main" id="{78220AD5-5CEE-4AFB-BA5E-2B4141504D9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Grafik 10">
            <a:extLst>
              <a:ext uri="{FF2B5EF4-FFF2-40B4-BE49-F238E27FC236}">
                <a16:creationId xmlns:a16="http://schemas.microsoft.com/office/drawing/2014/main" id="{3C945325-FE65-4ABD-BDD2-0563BFBE4A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1988" y="4364966"/>
            <a:ext cx="1436963" cy="1678760"/>
          </a:xfrm>
          <a:prstGeom prst="rect">
            <a:avLst/>
          </a:prstGeom>
        </p:spPr>
      </p:pic>
    </p:spTree>
    <p:extLst>
      <p:ext uri="{BB962C8B-B14F-4D97-AF65-F5344CB8AC3E}">
        <p14:creationId xmlns:p14="http://schemas.microsoft.com/office/powerpoint/2010/main" val="91820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2"/>
          <p:cNvSpPr txBox="1">
            <a:spLocks/>
          </p:cNvSpPr>
          <p:nvPr/>
        </p:nvSpPr>
        <p:spPr>
          <a:xfrm>
            <a:off x="1071716" y="1524468"/>
            <a:ext cx="6784258" cy="1558925"/>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defRPr/>
            </a:pPr>
            <a:r>
              <a:rPr lang="de-DE" sz="4000" b="1" dirty="0">
                <a:solidFill>
                  <a:schemeClr val="tx1">
                    <a:tint val="75000"/>
                  </a:schemeClr>
                </a:solidFill>
                <a:latin typeface="Myriad Pro" panose="020B0503030403020204" pitchFamily="34" charset="0"/>
              </a:rPr>
              <a:t> </a:t>
            </a:r>
            <a:r>
              <a:rPr lang="de-DE" sz="4000" b="1" dirty="0">
                <a:solidFill>
                  <a:srgbClr val="0070C0"/>
                </a:solidFill>
                <a:latin typeface="Myriad Pro" panose="020B0503030403020204" pitchFamily="34" charset="0"/>
              </a:rPr>
              <a:t>Naturwissenschaftlich-technologischer Zweig </a:t>
            </a:r>
          </a:p>
        </p:txBody>
      </p:sp>
      <p:sp>
        <p:nvSpPr>
          <p:cNvPr id="3" name="Textfeld 2"/>
          <p:cNvSpPr txBox="1"/>
          <p:nvPr/>
        </p:nvSpPr>
        <p:spPr>
          <a:xfrm>
            <a:off x="2533669" y="5122607"/>
            <a:ext cx="3860352" cy="584775"/>
          </a:xfrm>
          <a:prstGeom prst="rect">
            <a:avLst/>
          </a:prstGeom>
          <a:noFill/>
        </p:spPr>
        <p:txBody>
          <a:bodyPr wrap="none" rtlCol="0">
            <a:spAutoFit/>
          </a:bodyPr>
          <a:lstStyle/>
          <a:p>
            <a:r>
              <a:rPr lang="de-DE" sz="3200" b="1" dirty="0">
                <a:solidFill>
                  <a:srgbClr val="0070C0"/>
                </a:solidFill>
                <a:latin typeface="Myriad Pro" panose="020B0503030403020204" pitchFamily="34" charset="0"/>
              </a:rPr>
              <a:t>Dr. Christian Schwarz</a:t>
            </a:r>
          </a:p>
        </p:txBody>
      </p:sp>
    </p:spTree>
    <p:extLst>
      <p:ext uri="{BB962C8B-B14F-4D97-AF65-F5344CB8AC3E}">
        <p14:creationId xmlns:p14="http://schemas.microsoft.com/office/powerpoint/2010/main" val="638240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F7741A13-3C1D-422E-9151-1028E1C99DD3}"/>
              </a:ext>
            </a:extLst>
          </p:cNvPr>
          <p:cNvGraphicFramePr>
            <a:graphicFrameLocks noGrp="1"/>
          </p:cNvGraphicFramePr>
          <p:nvPr/>
        </p:nvGraphicFramePr>
        <p:xfrm>
          <a:off x="188537" y="669304"/>
          <a:ext cx="8785782" cy="5377986"/>
        </p:xfrm>
        <a:graphic>
          <a:graphicData uri="http://schemas.openxmlformats.org/drawingml/2006/table">
            <a:tbl>
              <a:tblPr/>
              <a:tblGrid>
                <a:gridCol w="1539344">
                  <a:extLst>
                    <a:ext uri="{9D8B030D-6E8A-4147-A177-3AD203B41FA5}">
                      <a16:colId xmlns:a16="http://schemas.microsoft.com/office/drawing/2014/main" val="2784814158"/>
                    </a:ext>
                  </a:extLst>
                </a:gridCol>
                <a:gridCol w="418868">
                  <a:extLst>
                    <a:ext uri="{9D8B030D-6E8A-4147-A177-3AD203B41FA5}">
                      <a16:colId xmlns:a16="http://schemas.microsoft.com/office/drawing/2014/main" val="1974150577"/>
                    </a:ext>
                  </a:extLst>
                </a:gridCol>
                <a:gridCol w="544530">
                  <a:extLst>
                    <a:ext uri="{9D8B030D-6E8A-4147-A177-3AD203B41FA5}">
                      <a16:colId xmlns:a16="http://schemas.microsoft.com/office/drawing/2014/main" val="4159750506"/>
                    </a:ext>
                  </a:extLst>
                </a:gridCol>
                <a:gridCol w="544530">
                  <a:extLst>
                    <a:ext uri="{9D8B030D-6E8A-4147-A177-3AD203B41FA5}">
                      <a16:colId xmlns:a16="http://schemas.microsoft.com/office/drawing/2014/main" val="2310063398"/>
                    </a:ext>
                  </a:extLst>
                </a:gridCol>
                <a:gridCol w="544530">
                  <a:extLst>
                    <a:ext uri="{9D8B030D-6E8A-4147-A177-3AD203B41FA5}">
                      <a16:colId xmlns:a16="http://schemas.microsoft.com/office/drawing/2014/main" val="3672592965"/>
                    </a:ext>
                  </a:extLst>
                </a:gridCol>
                <a:gridCol w="544530">
                  <a:extLst>
                    <a:ext uri="{9D8B030D-6E8A-4147-A177-3AD203B41FA5}">
                      <a16:colId xmlns:a16="http://schemas.microsoft.com/office/drawing/2014/main" val="2104001101"/>
                    </a:ext>
                  </a:extLst>
                </a:gridCol>
                <a:gridCol w="146605">
                  <a:extLst>
                    <a:ext uri="{9D8B030D-6E8A-4147-A177-3AD203B41FA5}">
                      <a16:colId xmlns:a16="http://schemas.microsoft.com/office/drawing/2014/main" val="768536040"/>
                    </a:ext>
                  </a:extLst>
                </a:gridCol>
                <a:gridCol w="544530">
                  <a:extLst>
                    <a:ext uri="{9D8B030D-6E8A-4147-A177-3AD203B41FA5}">
                      <a16:colId xmlns:a16="http://schemas.microsoft.com/office/drawing/2014/main" val="1716307452"/>
                    </a:ext>
                  </a:extLst>
                </a:gridCol>
                <a:gridCol w="544530">
                  <a:extLst>
                    <a:ext uri="{9D8B030D-6E8A-4147-A177-3AD203B41FA5}">
                      <a16:colId xmlns:a16="http://schemas.microsoft.com/office/drawing/2014/main" val="919307132"/>
                    </a:ext>
                  </a:extLst>
                </a:gridCol>
                <a:gridCol w="544530">
                  <a:extLst>
                    <a:ext uri="{9D8B030D-6E8A-4147-A177-3AD203B41FA5}">
                      <a16:colId xmlns:a16="http://schemas.microsoft.com/office/drawing/2014/main" val="1099609903"/>
                    </a:ext>
                  </a:extLst>
                </a:gridCol>
                <a:gridCol w="544530">
                  <a:extLst>
                    <a:ext uri="{9D8B030D-6E8A-4147-A177-3AD203B41FA5}">
                      <a16:colId xmlns:a16="http://schemas.microsoft.com/office/drawing/2014/main" val="603588228"/>
                    </a:ext>
                  </a:extLst>
                </a:gridCol>
                <a:gridCol w="146605">
                  <a:extLst>
                    <a:ext uri="{9D8B030D-6E8A-4147-A177-3AD203B41FA5}">
                      <a16:colId xmlns:a16="http://schemas.microsoft.com/office/drawing/2014/main" val="1472366279"/>
                    </a:ext>
                  </a:extLst>
                </a:gridCol>
                <a:gridCol w="544530">
                  <a:extLst>
                    <a:ext uri="{9D8B030D-6E8A-4147-A177-3AD203B41FA5}">
                      <a16:colId xmlns:a16="http://schemas.microsoft.com/office/drawing/2014/main" val="2248070649"/>
                    </a:ext>
                  </a:extLst>
                </a:gridCol>
                <a:gridCol w="544530">
                  <a:extLst>
                    <a:ext uri="{9D8B030D-6E8A-4147-A177-3AD203B41FA5}">
                      <a16:colId xmlns:a16="http://schemas.microsoft.com/office/drawing/2014/main" val="1374064702"/>
                    </a:ext>
                  </a:extLst>
                </a:gridCol>
                <a:gridCol w="544530">
                  <a:extLst>
                    <a:ext uri="{9D8B030D-6E8A-4147-A177-3AD203B41FA5}">
                      <a16:colId xmlns:a16="http://schemas.microsoft.com/office/drawing/2014/main" val="2319498420"/>
                    </a:ext>
                  </a:extLst>
                </a:gridCol>
                <a:gridCol w="544530">
                  <a:extLst>
                    <a:ext uri="{9D8B030D-6E8A-4147-A177-3AD203B41FA5}">
                      <a16:colId xmlns:a16="http://schemas.microsoft.com/office/drawing/2014/main" val="1900122799"/>
                    </a:ext>
                  </a:extLst>
                </a:gridCol>
              </a:tblGrid>
              <a:tr h="238546">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Wirtschaftswiss.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Sprachlicher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Naturwiss.-techn.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92302781"/>
                  </a:ext>
                </a:extLst>
              </a:tr>
              <a:tr h="272499">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193838022"/>
                  </a:ext>
                </a:extLst>
              </a:tr>
              <a:tr h="196452">
                <a:tc>
                  <a:txBody>
                    <a:bodyPr/>
                    <a:lstStyle/>
                    <a:p>
                      <a:pPr algn="l" rtl="0" fontAlgn="ctr"/>
                      <a:r>
                        <a:rPr lang="de-DE" sz="1000" b="0" i="0" u="none" strike="noStrike">
                          <a:solidFill>
                            <a:srgbClr val="000000"/>
                          </a:solidFill>
                          <a:effectLst/>
                          <a:latin typeface="Calibri" panose="020F0502020204030204" pitchFamily="34" charset="0"/>
                        </a:rPr>
                        <a:t>Religionslehre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233261953"/>
                  </a:ext>
                </a:extLst>
              </a:tr>
              <a:tr h="196452">
                <a:tc>
                  <a:txBody>
                    <a:bodyPr/>
                    <a:lstStyle/>
                    <a:p>
                      <a:pPr algn="l" rtl="0" fontAlgn="ctr"/>
                      <a:r>
                        <a:rPr lang="de-DE" sz="1000" b="0" i="0" u="none" strike="noStrike">
                          <a:solidFill>
                            <a:srgbClr val="000000"/>
                          </a:solidFill>
                          <a:effectLst/>
                          <a:latin typeface="Calibri" panose="020F0502020204030204" pitchFamily="34" charset="0"/>
                        </a:rPr>
                        <a:t>Deutsch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945366221"/>
                  </a:ext>
                </a:extLst>
              </a:tr>
              <a:tr h="196452">
                <a:tc>
                  <a:txBody>
                    <a:bodyPr/>
                    <a:lstStyle/>
                    <a:p>
                      <a:pPr algn="l" rtl="0" fontAlgn="ctr"/>
                      <a:r>
                        <a:rPr lang="de-DE" sz="1000" b="0" i="0" u="none" strike="noStrike">
                          <a:solidFill>
                            <a:srgbClr val="000000"/>
                          </a:solidFill>
                          <a:effectLst/>
                          <a:latin typeface="Calibri" panose="020F0502020204030204" pitchFamily="34" charset="0"/>
                        </a:rPr>
                        <a:t>Englisch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1.FS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96699607"/>
                  </a:ext>
                </a:extLst>
              </a:tr>
              <a:tr h="196452">
                <a:tc>
                  <a:txBody>
                    <a:bodyPr/>
                    <a:lstStyle/>
                    <a:p>
                      <a:pPr algn="l" rtl="0" fontAlgn="ctr"/>
                      <a:r>
                        <a:rPr lang="de-DE" sz="1000" b="0" i="0" u="none" strike="noStrike">
                          <a:solidFill>
                            <a:srgbClr val="000000"/>
                          </a:solidFill>
                          <a:effectLst/>
                          <a:latin typeface="Calibri" panose="020F0502020204030204" pitchFamily="34" charset="0"/>
                        </a:rPr>
                        <a:t>Französisch/Latein</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2.FS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607139691"/>
                  </a:ext>
                </a:extLst>
              </a:tr>
              <a:tr h="196452">
                <a:tc>
                  <a:txBody>
                    <a:bodyPr/>
                    <a:lstStyle/>
                    <a:p>
                      <a:pPr algn="l" rtl="0" fontAlgn="ctr"/>
                      <a:r>
                        <a:rPr lang="de-DE" sz="1000" b="0" i="0" u="none" strike="noStrike">
                          <a:solidFill>
                            <a:srgbClr val="000000"/>
                          </a:solidFill>
                          <a:effectLst/>
                          <a:latin typeface="Calibri" panose="020F0502020204030204" pitchFamily="34" charset="0"/>
                        </a:rPr>
                        <a:t>Französisch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3.FS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FF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44951245"/>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288421929"/>
                  </a:ext>
                </a:extLst>
              </a:tr>
              <a:tr h="196452">
                <a:tc>
                  <a:txBody>
                    <a:bodyPr/>
                    <a:lstStyle/>
                    <a:p>
                      <a:pPr algn="l" rtl="0" fontAlgn="ctr"/>
                      <a:r>
                        <a:rPr lang="de-DE" sz="1000" b="0" i="0" u="none" strike="noStrike">
                          <a:solidFill>
                            <a:srgbClr val="000000"/>
                          </a:solidFill>
                          <a:effectLst/>
                          <a:latin typeface="Calibri" panose="020F0502020204030204" pitchFamily="34" charset="0"/>
                        </a:rPr>
                        <a:t>Mathematik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48115758"/>
                  </a:ext>
                </a:extLst>
              </a:tr>
              <a:tr h="196452">
                <a:tc>
                  <a:txBody>
                    <a:bodyPr/>
                    <a:lstStyle/>
                    <a:p>
                      <a:pPr algn="l" rtl="0" fontAlgn="ctr"/>
                      <a:r>
                        <a:rPr lang="de-DE" sz="1000" b="0" i="0" u="none" strike="noStrike">
                          <a:solidFill>
                            <a:srgbClr val="000000"/>
                          </a:solidFill>
                          <a:effectLst/>
                          <a:latin typeface="Calibri" panose="020F0502020204030204" pitchFamily="34" charset="0"/>
                        </a:rPr>
                        <a:t>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715922807"/>
                  </a:ext>
                </a:extLst>
              </a:tr>
              <a:tr h="196452">
                <a:tc>
                  <a:txBody>
                    <a:bodyPr/>
                    <a:lstStyle/>
                    <a:p>
                      <a:pPr algn="l" rtl="0" fontAlgn="ctr"/>
                      <a:r>
                        <a:rPr lang="de-DE" sz="1000" b="0" i="0" u="none" strike="noStrike">
                          <a:solidFill>
                            <a:srgbClr val="000000"/>
                          </a:solidFill>
                          <a:effectLst/>
                          <a:latin typeface="Calibri" panose="020F0502020204030204" pitchFamily="34" charset="0"/>
                        </a:rPr>
                        <a:t>Physik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4794026"/>
                  </a:ext>
                </a:extLst>
              </a:tr>
              <a:tr h="196452">
                <a:tc>
                  <a:txBody>
                    <a:bodyPr/>
                    <a:lstStyle/>
                    <a:p>
                      <a:pPr algn="l" rtl="0" fontAlgn="ctr"/>
                      <a:r>
                        <a:rPr lang="de-DE" sz="1000" b="0" i="0" u="none" strike="noStrike">
                          <a:solidFill>
                            <a:srgbClr val="000000"/>
                          </a:solidFill>
                          <a:effectLst/>
                          <a:latin typeface="Calibri" panose="020F0502020204030204" pitchFamily="34" charset="0"/>
                        </a:rPr>
                        <a:t>Chemie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22369101"/>
                  </a:ext>
                </a:extLst>
              </a:tr>
              <a:tr h="196452">
                <a:tc>
                  <a:txBody>
                    <a:bodyPr/>
                    <a:lstStyle/>
                    <a:p>
                      <a:pPr algn="l" rtl="0" fontAlgn="ctr"/>
                      <a:r>
                        <a:rPr lang="de-DE" sz="1000" b="0" i="0" u="none" strike="noStrike">
                          <a:solidFill>
                            <a:srgbClr val="000000"/>
                          </a:solidFill>
                          <a:effectLst/>
                          <a:latin typeface="Calibri" panose="020F0502020204030204" pitchFamily="34" charset="0"/>
                        </a:rPr>
                        <a:t>Biologie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254953510"/>
                  </a:ext>
                </a:extLst>
              </a:tr>
              <a:tr h="196452">
                <a:tc>
                  <a:txBody>
                    <a:bodyPr/>
                    <a:lstStyle/>
                    <a:p>
                      <a:pPr algn="l" rtl="0" fontAlgn="ctr"/>
                      <a:r>
                        <a:rPr lang="de-DE" sz="1000" b="0" i="0" u="none" strike="noStrike">
                          <a:solidFill>
                            <a:srgbClr val="000000"/>
                          </a:solidFill>
                          <a:effectLst/>
                          <a:latin typeface="Calibri" panose="020F0502020204030204" pitchFamily="34" charset="0"/>
                        </a:rPr>
                        <a:t>Profilstunden nw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pattFill prst="dkVert">
                      <a:fgClr>
                        <a:srgbClr val="FCE4D6"/>
                      </a:fgClr>
                      <a:bgClr>
                        <a:srgbClr val="F2F2F2"/>
                      </a:bgClr>
                    </a:patt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59708139"/>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831418460"/>
                  </a:ext>
                </a:extLst>
              </a:tr>
              <a:tr h="196452">
                <a:tc>
                  <a:txBody>
                    <a:bodyPr/>
                    <a:lstStyle/>
                    <a:p>
                      <a:pPr algn="l" rtl="0" fontAlgn="ctr"/>
                      <a:r>
                        <a:rPr lang="de-DE" sz="1000" b="0" i="0" u="none" strike="noStrike">
                          <a:solidFill>
                            <a:srgbClr val="000000"/>
                          </a:solidFill>
                          <a:effectLst/>
                          <a:latin typeface="Calibri" panose="020F0502020204030204" pitchFamily="34" charset="0"/>
                        </a:rPr>
                        <a:t>Geschichte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7465573"/>
                  </a:ext>
                </a:extLst>
              </a:tr>
              <a:tr h="196452">
                <a:tc>
                  <a:txBody>
                    <a:bodyPr/>
                    <a:lstStyle/>
                    <a:p>
                      <a:pPr algn="l" rtl="0" fontAlgn="ctr"/>
                      <a:r>
                        <a:rPr lang="de-DE" sz="1000" b="0" i="0" u="none" strike="noStrike">
                          <a:solidFill>
                            <a:srgbClr val="000000"/>
                          </a:solidFill>
                          <a:effectLst/>
                          <a:latin typeface="Calibri" panose="020F0502020204030204" pitchFamily="34" charset="0"/>
                        </a:rPr>
                        <a:t>Politik und Gesellschaft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33765103"/>
                  </a:ext>
                </a:extLst>
              </a:tr>
              <a:tr h="196452">
                <a:tc>
                  <a:txBody>
                    <a:bodyPr/>
                    <a:lstStyle/>
                    <a:p>
                      <a:pPr algn="l" rtl="0" fontAlgn="ctr"/>
                      <a:r>
                        <a:rPr lang="de-DE" sz="1000" b="0" i="0" u="none" strike="noStrike">
                          <a:solidFill>
                            <a:srgbClr val="000000"/>
                          </a:solidFill>
                          <a:effectLst/>
                          <a:latin typeface="Calibri" panose="020F0502020204030204" pitchFamily="34" charset="0"/>
                        </a:rPr>
                        <a:t>Geographie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30529408"/>
                  </a:ext>
                </a:extLst>
              </a:tr>
              <a:tr h="196452">
                <a:tc>
                  <a:txBody>
                    <a:bodyPr/>
                    <a:lstStyle/>
                    <a:p>
                      <a:pPr algn="l" rtl="0" fontAlgn="ctr"/>
                      <a:r>
                        <a:rPr lang="de-DE" sz="1000" b="0" i="0" u="none" strike="noStrike">
                          <a:solidFill>
                            <a:srgbClr val="000000"/>
                          </a:solidFill>
                          <a:effectLst/>
                          <a:latin typeface="Calibri" panose="020F0502020204030204" pitchFamily="34" charset="0"/>
                        </a:rPr>
                        <a:t>Wirtschaft/Recht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pattFill prst="dkVert">
                      <a:fgClr>
                        <a:srgbClr val="FCE4D6"/>
                      </a:fgClr>
                      <a:bgClr>
                        <a:srgbClr val="F2F2F2"/>
                      </a:bgClr>
                    </a:patt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92336885"/>
                  </a:ext>
                </a:extLst>
              </a:tr>
              <a:tr h="196452">
                <a:tc>
                  <a:txBody>
                    <a:bodyPr/>
                    <a:lstStyle/>
                    <a:p>
                      <a:pPr algn="l" rtl="0" fontAlgn="ctr"/>
                      <a:r>
                        <a:rPr lang="de-DE" sz="1000" b="0" i="0" u="none" strike="noStrike">
                          <a:solidFill>
                            <a:srgbClr val="000000"/>
                          </a:solidFill>
                          <a:effectLst/>
                          <a:latin typeface="Calibri" panose="020F0502020204030204" pitchFamily="34" charset="0"/>
                        </a:rPr>
                        <a:t>Wirtschaftsinformatik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56461654"/>
                  </a:ext>
                </a:extLst>
              </a:tr>
              <a:tr h="196452">
                <a:tc>
                  <a:txBody>
                    <a:bodyPr/>
                    <a:lstStyle/>
                    <a:p>
                      <a:pPr algn="l" rtl="0" fontAlgn="ctr"/>
                      <a:r>
                        <a:rPr lang="de-DE" sz="1000" b="0" i="0" u="none" strike="noStrike">
                          <a:solidFill>
                            <a:srgbClr val="000000"/>
                          </a:solidFill>
                          <a:effectLst/>
                          <a:latin typeface="Calibri" panose="020F0502020204030204" pitchFamily="34" charset="0"/>
                        </a:rPr>
                        <a:t>Profilstunden wsw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85031899"/>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90702435"/>
                  </a:ext>
                </a:extLst>
              </a:tr>
              <a:tr h="196452">
                <a:tc>
                  <a:txBody>
                    <a:bodyPr/>
                    <a:lstStyle/>
                    <a:p>
                      <a:pPr algn="l" rtl="0" fontAlgn="ctr"/>
                      <a:r>
                        <a:rPr lang="de-DE" sz="1000" b="0" i="0" u="none" strike="noStrike">
                          <a:solidFill>
                            <a:srgbClr val="000000"/>
                          </a:solidFill>
                          <a:effectLst/>
                          <a:latin typeface="Calibri" panose="020F0502020204030204" pitchFamily="34" charset="0"/>
                        </a:rPr>
                        <a:t>Kunst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543568751"/>
                  </a:ext>
                </a:extLst>
              </a:tr>
              <a:tr h="196452">
                <a:tc>
                  <a:txBody>
                    <a:bodyPr/>
                    <a:lstStyle/>
                    <a:p>
                      <a:pPr algn="l" rtl="0" fontAlgn="ctr"/>
                      <a:r>
                        <a:rPr lang="de-DE" sz="1000" b="0" i="0" u="none" strike="noStrike">
                          <a:solidFill>
                            <a:srgbClr val="000000"/>
                          </a:solidFill>
                          <a:effectLst/>
                          <a:latin typeface="Calibri" panose="020F0502020204030204" pitchFamily="34" charset="0"/>
                        </a:rPr>
                        <a:t>Musik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302344563"/>
                  </a:ext>
                </a:extLst>
              </a:tr>
              <a:tr h="196452">
                <a:tc>
                  <a:txBody>
                    <a:bodyPr/>
                    <a:lstStyle/>
                    <a:p>
                      <a:pPr algn="l" rtl="0" fontAlgn="ctr"/>
                      <a:r>
                        <a:rPr lang="de-DE" sz="1000" b="0" i="0" u="none" strike="noStrike">
                          <a:solidFill>
                            <a:srgbClr val="000000"/>
                          </a:solidFill>
                          <a:effectLst/>
                          <a:latin typeface="Calibri" panose="020F0502020204030204" pitchFamily="34" charset="0"/>
                        </a:rPr>
                        <a:t>Sport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82661359"/>
                  </a:ext>
                </a:extLst>
              </a:tr>
              <a:tr h="196452">
                <a:tc>
                  <a:txBody>
                    <a:bodyPr/>
                    <a:lstStyle/>
                    <a:p>
                      <a:pPr algn="l" rtl="0" fontAlgn="ctr"/>
                      <a:r>
                        <a:rPr lang="de-DE" sz="1000" b="0" i="0" u="none" strike="noStrike">
                          <a:solidFill>
                            <a:srgbClr val="000000"/>
                          </a:solidFill>
                          <a:effectLst/>
                          <a:latin typeface="Calibri" panose="020F0502020204030204" pitchFamily="34" charset="0"/>
                        </a:rPr>
                        <a:t>berufl. Orientierung</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31393348"/>
                  </a:ext>
                </a:extLst>
              </a:tr>
              <a:tr h="152093">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r>
                        <a:rPr lang="de-DE" sz="800" b="0" i="0" u="none" strike="noStrike">
                          <a:solidFill>
                            <a:srgbClr val="000000"/>
                          </a:solidFill>
                          <a:effectLst/>
                          <a:latin typeface="Calibri" panose="020F0502020204030204" pitchFamily="34" charset="0"/>
                        </a:rPr>
                        <a:t>Summe</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dirty="0">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91349753"/>
                  </a:ext>
                </a:extLst>
              </a:tr>
            </a:tbl>
          </a:graphicData>
        </a:graphic>
      </p:graphicFrame>
      <p:sp>
        <p:nvSpPr>
          <p:cNvPr id="7" name="Textfeld 6">
            <a:extLst>
              <a:ext uri="{FF2B5EF4-FFF2-40B4-BE49-F238E27FC236}">
                <a16:creationId xmlns:a16="http://schemas.microsoft.com/office/drawing/2014/main" id="{97F5749A-14D6-4C96-A94F-5057E046732D}"/>
              </a:ext>
            </a:extLst>
          </p:cNvPr>
          <p:cNvSpPr txBox="1"/>
          <p:nvPr/>
        </p:nvSpPr>
        <p:spPr>
          <a:xfrm>
            <a:off x="349898" y="123651"/>
            <a:ext cx="4783041" cy="461665"/>
          </a:xfrm>
          <a:prstGeom prst="rect">
            <a:avLst/>
          </a:prstGeom>
          <a:noFill/>
        </p:spPr>
        <p:txBody>
          <a:bodyPr wrap="none" rtlCol="0">
            <a:spAutoFit/>
          </a:bodyPr>
          <a:lstStyle/>
          <a:p>
            <a:r>
              <a:rPr lang="de-DE" sz="2400" dirty="0">
                <a:solidFill>
                  <a:srgbClr val="1761AA"/>
                </a:solidFill>
              </a:rPr>
              <a:t>Wirtschaftswissenschaftlicher Zweig:</a:t>
            </a:r>
          </a:p>
        </p:txBody>
      </p:sp>
      <p:sp>
        <p:nvSpPr>
          <p:cNvPr id="4" name="Rechteck 3">
            <a:extLst>
              <a:ext uri="{FF2B5EF4-FFF2-40B4-BE49-F238E27FC236}">
                <a16:creationId xmlns:a16="http://schemas.microsoft.com/office/drawing/2014/main" id="{941D9487-E0A2-43AB-88A2-E8D1DDA72140}"/>
              </a:ext>
            </a:extLst>
          </p:cNvPr>
          <p:cNvSpPr/>
          <p:nvPr/>
        </p:nvSpPr>
        <p:spPr>
          <a:xfrm>
            <a:off x="188537" y="1180322"/>
            <a:ext cx="8766926" cy="1376266"/>
          </a:xfrm>
          <a:prstGeom prst="rect">
            <a:avLst/>
          </a:prstGeom>
          <a:solidFill>
            <a:srgbClr val="E9EDF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abgerundete Ecken 1">
            <a:extLst>
              <a:ext uri="{FF2B5EF4-FFF2-40B4-BE49-F238E27FC236}">
                <a16:creationId xmlns:a16="http://schemas.microsoft.com/office/drawing/2014/main" id="{CFB1F94E-9D97-4F67-9582-45FF22387D8C}"/>
              </a:ext>
            </a:extLst>
          </p:cNvPr>
          <p:cNvSpPr/>
          <p:nvPr/>
        </p:nvSpPr>
        <p:spPr>
          <a:xfrm>
            <a:off x="125964" y="2495939"/>
            <a:ext cx="8929396" cy="1073020"/>
          </a:xfrm>
          <a:prstGeom prst="roundRect">
            <a:avLst/>
          </a:prstGeom>
          <a:noFill/>
          <a:ln w="38100">
            <a:solidFill>
              <a:srgbClr val="1761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6E1F8CB1-8AC9-4817-A4FA-B46823A69730}"/>
              </a:ext>
            </a:extLst>
          </p:cNvPr>
          <p:cNvSpPr/>
          <p:nvPr/>
        </p:nvSpPr>
        <p:spPr>
          <a:xfrm>
            <a:off x="193202" y="3727580"/>
            <a:ext cx="8766926" cy="2319710"/>
          </a:xfrm>
          <a:prstGeom prst="rect">
            <a:avLst/>
          </a:prstGeom>
          <a:solidFill>
            <a:srgbClr val="E9EDF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7339E4DD-09BB-4FDB-B44A-526E0CFCB85C}"/>
              </a:ext>
            </a:extLst>
          </p:cNvPr>
          <p:cNvGrpSpPr/>
          <p:nvPr/>
        </p:nvGrpSpPr>
        <p:grpSpPr>
          <a:xfrm>
            <a:off x="7207108" y="2789853"/>
            <a:ext cx="238690" cy="676487"/>
            <a:chOff x="7326453" y="2713616"/>
            <a:chExt cx="238690" cy="790047"/>
          </a:xfrm>
        </p:grpSpPr>
        <p:sp>
          <p:nvSpPr>
            <p:cNvPr id="9" name="Pfeil: nach oben gekrümmt 8">
              <a:extLst>
                <a:ext uri="{FF2B5EF4-FFF2-40B4-BE49-F238E27FC236}">
                  <a16:creationId xmlns:a16="http://schemas.microsoft.com/office/drawing/2014/main" id="{FCF3288F-570F-4589-9978-5A8DC32960C0}"/>
                </a:ext>
              </a:extLst>
            </p:cNvPr>
            <p:cNvSpPr/>
            <p:nvPr/>
          </p:nvSpPr>
          <p:spPr>
            <a:xfrm rot="16200000">
              <a:off x="7149805" y="3128716"/>
              <a:ext cx="557262" cy="192631"/>
            </a:xfrm>
            <a:prstGeom prst="curvedUpArrow">
              <a:avLst>
                <a:gd name="adj1" fmla="val 25000"/>
                <a:gd name="adj2" fmla="val 76419"/>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sp>
          <p:nvSpPr>
            <p:cNvPr id="10" name="Pfeil: nach oben gekrümmt 9">
              <a:extLst>
                <a:ext uri="{FF2B5EF4-FFF2-40B4-BE49-F238E27FC236}">
                  <a16:creationId xmlns:a16="http://schemas.microsoft.com/office/drawing/2014/main" id="{DE22C24C-2CE1-4631-BBB4-85BEB7696BE1}"/>
                </a:ext>
              </a:extLst>
            </p:cNvPr>
            <p:cNvSpPr/>
            <p:nvPr/>
          </p:nvSpPr>
          <p:spPr>
            <a:xfrm rot="16200000">
              <a:off x="7050775" y="2989294"/>
              <a:ext cx="790046" cy="238690"/>
            </a:xfrm>
            <a:prstGeom prst="curvedUpArrow">
              <a:avLst>
                <a:gd name="adj1" fmla="val 25000"/>
                <a:gd name="adj2" fmla="val 43252"/>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52870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73395" y="2521935"/>
            <a:ext cx="8271071" cy="3586163"/>
          </a:xfrm>
        </p:spPr>
        <p:txBody>
          <a:bodyPr rtlCol="0">
            <a:normAutofit/>
          </a:bodyPr>
          <a:lstStyle/>
          <a:p>
            <a:pPr fontAlgn="auto">
              <a:spcAft>
                <a:spcPts val="0"/>
              </a:spcAft>
              <a:buFont typeface="Arial" panose="020B0604020202020204" pitchFamily="34" charset="0"/>
              <a:buChar char="•"/>
              <a:defRPr/>
            </a:pPr>
            <a:r>
              <a:rPr lang="de-DE" sz="3600" dirty="0"/>
              <a:t>Physik  :	</a:t>
            </a:r>
            <a:r>
              <a:rPr lang="de-DE" sz="4400" b="1" dirty="0">
                <a:solidFill>
                  <a:srgbClr val="FFC000"/>
                </a:solidFill>
                <a:effectLst>
                  <a:outerShdw blurRad="38100" dist="38100" dir="2700000" algn="tl">
                    <a:srgbClr val="000000">
                      <a:alpha val="43137"/>
                    </a:srgbClr>
                  </a:outerShdw>
                </a:effectLst>
              </a:rPr>
              <a:t>„3 statt 2“</a:t>
            </a:r>
            <a:r>
              <a:rPr lang="de-DE" sz="3600" b="1" dirty="0">
                <a:solidFill>
                  <a:srgbClr val="FFC000"/>
                </a:solidFill>
                <a:effectLst>
                  <a:outerShdw blurRad="38100" dist="38100" dir="2700000" algn="tl">
                    <a:srgbClr val="000000">
                      <a:alpha val="43137"/>
                    </a:srgbClr>
                  </a:outerShdw>
                </a:effectLst>
              </a:rPr>
              <a:t>	</a:t>
            </a:r>
            <a:r>
              <a:rPr lang="de-DE" sz="3600" dirty="0"/>
              <a:t>3 Std statt 2</a:t>
            </a:r>
          </a:p>
          <a:p>
            <a:pPr>
              <a:buFont typeface="Arial" panose="020B0604020202020204" pitchFamily="34" charset="0"/>
              <a:buChar char="•"/>
              <a:defRPr/>
            </a:pPr>
            <a:r>
              <a:rPr lang="de-DE" sz="3600" dirty="0"/>
              <a:t>Chemie:	</a:t>
            </a:r>
            <a:r>
              <a:rPr lang="de-DE" sz="4400" b="1" dirty="0">
                <a:solidFill>
                  <a:srgbClr val="FFC000"/>
                </a:solidFill>
                <a:effectLst>
                  <a:outerShdw blurRad="38100" dist="38100" dir="2700000" algn="tl">
                    <a:srgbClr val="000000">
                      <a:alpha val="43137"/>
                    </a:srgbClr>
                  </a:outerShdw>
                </a:effectLst>
              </a:rPr>
              <a:t>„4 statt 2“	</a:t>
            </a:r>
            <a:r>
              <a:rPr lang="de-DE" sz="3600" dirty="0"/>
              <a:t>4 Jahre statt 2</a:t>
            </a:r>
          </a:p>
          <a:p>
            <a:pPr>
              <a:buFont typeface="Arial" panose="020B0604020202020204" pitchFamily="34" charset="0"/>
              <a:buChar char="•"/>
              <a:defRPr/>
            </a:pPr>
            <a:r>
              <a:rPr lang="de-DE" sz="3600" dirty="0"/>
              <a:t>Praxisorientierte 3. Stunde</a:t>
            </a:r>
          </a:p>
        </p:txBody>
      </p:sp>
      <p:pic>
        <p:nvPicPr>
          <p:cNvPr id="18436" name="Grafik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7683" y="4887912"/>
            <a:ext cx="1933030" cy="1288687"/>
          </a:xfrm>
          <a:prstGeom prst="rect">
            <a:avLst/>
          </a:prstGeom>
          <a:noFill/>
          <a:ln w="9525">
            <a:noFill/>
            <a:miter lim="800000"/>
            <a:headEnd/>
            <a:tailEnd/>
          </a:ln>
        </p:spPr>
      </p:pic>
      <p:pic>
        <p:nvPicPr>
          <p:cNvPr id="18437" name="Grafik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7896" y="4887912"/>
            <a:ext cx="1933030" cy="1288687"/>
          </a:xfrm>
          <a:prstGeom prst="rect">
            <a:avLst/>
          </a:prstGeom>
          <a:noFill/>
          <a:ln w="9525">
            <a:noFill/>
            <a:miter lim="800000"/>
            <a:headEnd/>
            <a:tailEnd/>
          </a:ln>
        </p:spPr>
      </p:pic>
      <p:pic>
        <p:nvPicPr>
          <p:cNvPr id="18438" name="Grafik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533" y="4905375"/>
            <a:ext cx="1938867" cy="1292188"/>
          </a:xfrm>
          <a:prstGeom prst="rect">
            <a:avLst/>
          </a:prstGeom>
          <a:noFill/>
          <a:ln w="9525">
            <a:noFill/>
            <a:miter lim="800000"/>
            <a:headEnd/>
            <a:tailEnd/>
          </a:ln>
        </p:spPr>
      </p:pic>
      <p:grpSp>
        <p:nvGrpSpPr>
          <p:cNvPr id="7" name="Gruppieren 6"/>
          <p:cNvGrpSpPr/>
          <p:nvPr/>
        </p:nvGrpSpPr>
        <p:grpSpPr>
          <a:xfrm>
            <a:off x="6341532" y="1476690"/>
            <a:ext cx="2252133" cy="970177"/>
            <a:chOff x="194733" y="1278534"/>
            <a:chExt cx="2641600" cy="1151398"/>
          </a:xfrm>
        </p:grpSpPr>
        <p:pic>
          <p:nvPicPr>
            <p:cNvPr id="4" name="Grafik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400" y="1320869"/>
              <a:ext cx="2475145" cy="1053253"/>
            </a:xfrm>
            <a:prstGeom prst="rect">
              <a:avLst/>
            </a:prstGeom>
          </p:spPr>
        </p:pic>
        <p:sp>
          <p:nvSpPr>
            <p:cNvPr id="5" name="Rechteck 4"/>
            <p:cNvSpPr/>
            <p:nvPr/>
          </p:nvSpPr>
          <p:spPr>
            <a:xfrm>
              <a:off x="194733" y="1278534"/>
              <a:ext cx="2641600" cy="1151398"/>
            </a:xfrm>
            <a:prstGeom prst="rect">
              <a:avLst/>
            </a:prstGeom>
            <a:noFill/>
            <a:ln w="12700">
              <a:solidFill>
                <a:srgbClr val="60A69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9" name="Grafik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0536893">
            <a:off x="388073" y="547708"/>
            <a:ext cx="2845354" cy="1715114"/>
          </a:xfrm>
          <a:prstGeom prst="rect">
            <a:avLst/>
          </a:prstGeom>
        </p:spPr>
      </p:pic>
      <p:sp>
        <p:nvSpPr>
          <p:cNvPr id="2" name="Textfeld 1"/>
          <p:cNvSpPr txBox="1"/>
          <p:nvPr/>
        </p:nvSpPr>
        <p:spPr>
          <a:xfrm>
            <a:off x="3335867" y="659263"/>
            <a:ext cx="4219425" cy="707886"/>
          </a:xfrm>
          <a:prstGeom prst="rect">
            <a:avLst/>
          </a:prstGeom>
          <a:noFill/>
        </p:spPr>
        <p:txBody>
          <a:bodyPr wrap="none" rtlCol="0">
            <a:spAutoFit/>
          </a:bodyPr>
          <a:lstStyle/>
          <a:p>
            <a:r>
              <a:rPr lang="de-DE" sz="4000" b="1" dirty="0">
                <a:solidFill>
                  <a:srgbClr val="1761AA"/>
                </a:solidFill>
                <a:latin typeface="Myriad Pro"/>
              </a:rPr>
              <a:t>„Fit </a:t>
            </a:r>
            <a:r>
              <a:rPr lang="de-DE" sz="4000" b="1" dirty="0" err="1">
                <a:solidFill>
                  <a:srgbClr val="1761AA"/>
                </a:solidFill>
                <a:latin typeface="Myriad Pro"/>
              </a:rPr>
              <a:t>for</a:t>
            </a:r>
            <a:r>
              <a:rPr lang="de-DE" sz="4000" b="1" dirty="0">
                <a:solidFill>
                  <a:srgbClr val="1761AA"/>
                </a:solidFill>
                <a:latin typeface="Myriad Pro"/>
              </a:rPr>
              <a:t> Science“</a:t>
            </a:r>
          </a:p>
        </p:txBody>
      </p:sp>
    </p:spTree>
    <p:extLst>
      <p:ext uri="{BB962C8B-B14F-4D97-AF65-F5344CB8AC3E}">
        <p14:creationId xmlns:p14="http://schemas.microsoft.com/office/powerpoint/2010/main" val="763545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Grafik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616445">
            <a:off x="5924256" y="919155"/>
            <a:ext cx="2627313" cy="1752600"/>
          </a:xfrm>
          <a:prstGeom prst="rect">
            <a:avLst/>
          </a:prstGeom>
        </p:spPr>
      </p:pic>
      <p:sp>
        <p:nvSpPr>
          <p:cNvPr id="3" name="Inhaltsplatzhalter 2"/>
          <p:cNvSpPr>
            <a:spLocks noGrp="1"/>
          </p:cNvSpPr>
          <p:nvPr>
            <p:ph idx="1"/>
          </p:nvPr>
        </p:nvSpPr>
        <p:spPr>
          <a:xfrm>
            <a:off x="457200" y="2615381"/>
            <a:ext cx="8229600" cy="2880696"/>
          </a:xfrm>
        </p:spPr>
        <p:txBody>
          <a:bodyPr rtlCol="0">
            <a:normAutofit fontScale="92500"/>
          </a:bodyPr>
          <a:lstStyle/>
          <a:p>
            <a:pPr fontAlgn="auto">
              <a:spcAft>
                <a:spcPts val="0"/>
              </a:spcAft>
              <a:buFont typeface="Arial" panose="020B0604020202020204" pitchFamily="34" charset="0"/>
              <a:buChar char="•"/>
              <a:defRPr/>
            </a:pPr>
            <a:r>
              <a:rPr lang="de-DE" sz="4300" b="1" dirty="0">
                <a:solidFill>
                  <a:srgbClr val="1761AA"/>
                </a:solidFill>
                <a:latin typeface="Myriad Pro"/>
                <a:cs typeface="+mn-cs"/>
              </a:rPr>
              <a:t>Informatik:</a:t>
            </a:r>
            <a:r>
              <a:rPr lang="de-DE" sz="3600" dirty="0"/>
              <a:t>	 </a:t>
            </a:r>
            <a:r>
              <a:rPr lang="de-DE" sz="4800" b="1" dirty="0">
                <a:solidFill>
                  <a:srgbClr val="FFC000"/>
                </a:solidFill>
                <a:effectLst>
                  <a:outerShdw blurRad="38100" dist="38100" dir="2700000" algn="tl">
                    <a:srgbClr val="000000">
                      <a:alpha val="43137"/>
                    </a:srgbClr>
                  </a:outerShdw>
                </a:effectLst>
              </a:rPr>
              <a:t>Nicht nur für </a:t>
            </a:r>
            <a:r>
              <a:rPr lang="de-DE" sz="4800" b="1" dirty="0" err="1">
                <a:solidFill>
                  <a:srgbClr val="FFC000"/>
                </a:solidFill>
                <a:effectLst>
                  <a:outerShdw blurRad="38100" dist="38100" dir="2700000" algn="tl">
                    <a:srgbClr val="000000">
                      <a:alpha val="43137"/>
                    </a:srgbClr>
                  </a:outerShdw>
                </a:effectLst>
              </a:rPr>
              <a:t>Nerds</a:t>
            </a:r>
            <a:endParaRPr lang="de-DE" sz="4800" b="1" dirty="0">
              <a:solidFill>
                <a:srgbClr val="FFC000"/>
              </a:solidFill>
              <a:effectLst>
                <a:outerShdw blurRad="38100" dist="38100" dir="2700000" algn="tl">
                  <a:srgbClr val="000000">
                    <a:alpha val="43137"/>
                  </a:srgbClr>
                </a:outerShdw>
              </a:effectLst>
            </a:endParaRPr>
          </a:p>
          <a:p>
            <a:pPr fontAlgn="auto">
              <a:spcAft>
                <a:spcPts val="0"/>
              </a:spcAft>
              <a:buFont typeface="Arial" panose="020B0604020202020204" pitchFamily="34" charset="0"/>
              <a:buChar char="•"/>
              <a:defRPr/>
            </a:pPr>
            <a:endParaRPr lang="de-DE" sz="1000" dirty="0"/>
          </a:p>
          <a:p>
            <a:pPr marL="0" indent="0" fontAlgn="auto">
              <a:spcAft>
                <a:spcPts val="0"/>
              </a:spcAft>
              <a:buFont typeface="Arial" panose="020B0604020202020204" pitchFamily="34" charset="0"/>
              <a:buNone/>
              <a:tabLst>
                <a:tab pos="177800" algn="l"/>
                <a:tab pos="2692400" algn="l"/>
              </a:tabLst>
              <a:defRPr/>
            </a:pPr>
            <a:r>
              <a:rPr lang="de-DE" dirty="0"/>
              <a:t>	</a:t>
            </a:r>
            <a:r>
              <a:rPr lang="de-DE" dirty="0" err="1"/>
              <a:t>Jgst</a:t>
            </a:r>
            <a:r>
              <a:rPr lang="de-DE" dirty="0"/>
              <a:t>. 9/10/11 :	Excel, Datenbanken, SQL</a:t>
            </a:r>
          </a:p>
          <a:p>
            <a:pPr marL="0" indent="0" fontAlgn="auto">
              <a:spcAft>
                <a:spcPts val="0"/>
              </a:spcAft>
              <a:buFont typeface="Arial" panose="020B0604020202020204" pitchFamily="34" charset="0"/>
              <a:buNone/>
              <a:tabLst>
                <a:tab pos="177800" algn="l"/>
                <a:tab pos="2692400" algn="l"/>
              </a:tabLst>
              <a:defRPr/>
            </a:pPr>
            <a:r>
              <a:rPr lang="de-DE" dirty="0"/>
              <a:t>		objektorientierte Programmierung</a:t>
            </a:r>
          </a:p>
          <a:p>
            <a:pPr marL="0" indent="0" fontAlgn="auto">
              <a:spcAft>
                <a:spcPts val="0"/>
              </a:spcAft>
              <a:buFont typeface="Arial" panose="020B0604020202020204" pitchFamily="34" charset="0"/>
              <a:buNone/>
              <a:tabLst>
                <a:tab pos="177800" algn="l"/>
                <a:tab pos="2692400" algn="l"/>
              </a:tabLst>
              <a:defRPr/>
            </a:pPr>
            <a:r>
              <a:rPr lang="de-DE" dirty="0"/>
              <a:t>	</a:t>
            </a:r>
            <a:r>
              <a:rPr lang="de-DE" b="1" dirty="0"/>
              <a:t>Oberstufe:</a:t>
            </a:r>
            <a:r>
              <a:rPr lang="de-DE" dirty="0"/>
              <a:t>	gemeinsamer Kurs Q12/13 + Abi </a:t>
            </a:r>
            <a:endParaRPr lang="de-DE" b="1" dirty="0">
              <a:solidFill>
                <a:srgbClr val="FFFF00"/>
              </a:solidFill>
            </a:endParaRPr>
          </a:p>
        </p:txBody>
      </p:sp>
      <p:pic>
        <p:nvPicPr>
          <p:cNvPr id="19458" name="Grafik 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6596" y="800497"/>
            <a:ext cx="2017713" cy="1541462"/>
          </a:xfrm>
          <a:prstGeom prst="rect">
            <a:avLst/>
          </a:prstGeom>
          <a:noFill/>
          <a:ln w="9525">
            <a:noFill/>
            <a:miter lim="800000"/>
            <a:headEnd/>
            <a:tailEnd/>
          </a:ln>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321" y="5496077"/>
            <a:ext cx="2354338" cy="790385"/>
          </a:xfrm>
          <a:prstGeom prst="rect">
            <a:avLst/>
          </a:prstGeom>
        </p:spPr>
      </p:pic>
      <p:pic>
        <p:nvPicPr>
          <p:cNvPr id="6" name="Grafik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7912" y="5296504"/>
            <a:ext cx="1235847" cy="1235847"/>
          </a:xfrm>
          <a:prstGeom prst="rect">
            <a:avLst/>
          </a:prstGeom>
        </p:spPr>
      </p:pic>
    </p:spTree>
    <p:extLst>
      <p:ext uri="{BB962C8B-B14F-4D97-AF65-F5344CB8AC3E}">
        <p14:creationId xmlns:p14="http://schemas.microsoft.com/office/powerpoint/2010/main" val="1484788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2F61F54-60A0-4B5F-AB68-6A9A67FC1B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916" y="759310"/>
            <a:ext cx="4068145" cy="4045669"/>
          </a:xfrm>
          <a:prstGeom prst="rect">
            <a:avLst/>
          </a:prstGeom>
        </p:spPr>
      </p:pic>
      <p:pic>
        <p:nvPicPr>
          <p:cNvPr id="3" name="Grafik 2">
            <a:extLst>
              <a:ext uri="{FF2B5EF4-FFF2-40B4-BE49-F238E27FC236}">
                <a16:creationId xmlns:a16="http://schemas.microsoft.com/office/drawing/2014/main" id="{7EC7E0D1-8AD8-454C-A1B5-F11F8FEAD2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025" y="2467947"/>
            <a:ext cx="5004019" cy="3620520"/>
          </a:xfrm>
          <a:prstGeom prst="rect">
            <a:avLst/>
          </a:prstGeom>
        </p:spPr>
      </p:pic>
      <p:pic>
        <p:nvPicPr>
          <p:cNvPr id="4" name="Grafik 3">
            <a:extLst>
              <a:ext uri="{FF2B5EF4-FFF2-40B4-BE49-F238E27FC236}">
                <a16:creationId xmlns:a16="http://schemas.microsoft.com/office/drawing/2014/main" id="{6097092E-80B9-4F08-8B38-8AD48A4111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6727" y="2086636"/>
            <a:ext cx="4565371" cy="3886602"/>
          </a:xfrm>
          <a:prstGeom prst="rect">
            <a:avLst/>
          </a:prstGeom>
        </p:spPr>
      </p:pic>
    </p:spTree>
    <p:extLst>
      <p:ext uri="{BB962C8B-B14F-4D97-AF65-F5344CB8AC3E}">
        <p14:creationId xmlns:p14="http://schemas.microsoft.com/office/powerpoint/2010/main" val="64444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E9CDB06-CA78-49BB-941B-52277B20CA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125" y="651454"/>
            <a:ext cx="7355316" cy="5516487"/>
          </a:xfrm>
          <a:prstGeom prst="rect">
            <a:avLst/>
          </a:prstGeom>
        </p:spPr>
      </p:pic>
      <p:pic>
        <p:nvPicPr>
          <p:cNvPr id="5" name="Grafik 4">
            <a:extLst>
              <a:ext uri="{FF2B5EF4-FFF2-40B4-BE49-F238E27FC236}">
                <a16:creationId xmlns:a16="http://schemas.microsoft.com/office/drawing/2014/main" id="{0DAC86FE-8133-4D21-8195-A6BD80979E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09006" y="1037585"/>
            <a:ext cx="3089047" cy="2316785"/>
          </a:xfrm>
          <a:prstGeom prst="rect">
            <a:avLst/>
          </a:prstGeom>
        </p:spPr>
      </p:pic>
      <p:pic>
        <p:nvPicPr>
          <p:cNvPr id="7" name="Grafik 6">
            <a:extLst>
              <a:ext uri="{FF2B5EF4-FFF2-40B4-BE49-F238E27FC236}">
                <a16:creationId xmlns:a16="http://schemas.microsoft.com/office/drawing/2014/main" id="{9A3142A2-22CD-424A-BC71-6519793114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101159" y="3632308"/>
            <a:ext cx="2897866" cy="2173400"/>
          </a:xfrm>
          <a:prstGeom prst="rect">
            <a:avLst/>
          </a:prstGeom>
        </p:spPr>
      </p:pic>
      <p:pic>
        <p:nvPicPr>
          <p:cNvPr id="9" name="Grafik 8">
            <a:extLst>
              <a:ext uri="{FF2B5EF4-FFF2-40B4-BE49-F238E27FC236}">
                <a16:creationId xmlns:a16="http://schemas.microsoft.com/office/drawing/2014/main" id="{6249DE38-8B51-4AD8-82CB-0777726D85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2447" y="734079"/>
            <a:ext cx="3127240" cy="2345430"/>
          </a:xfrm>
          <a:prstGeom prst="rect">
            <a:avLst/>
          </a:prstGeom>
        </p:spPr>
      </p:pic>
      <p:pic>
        <p:nvPicPr>
          <p:cNvPr id="11" name="Grafik 10">
            <a:extLst>
              <a:ext uri="{FF2B5EF4-FFF2-40B4-BE49-F238E27FC236}">
                <a16:creationId xmlns:a16="http://schemas.microsoft.com/office/drawing/2014/main" id="{5D29100B-73AB-45EA-8E81-D0D4EFB463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125" y="3853950"/>
            <a:ext cx="3085322" cy="2313991"/>
          </a:xfrm>
          <a:prstGeom prst="rect">
            <a:avLst/>
          </a:prstGeom>
        </p:spPr>
      </p:pic>
    </p:spTree>
    <p:extLst>
      <p:ext uri="{BB962C8B-B14F-4D97-AF65-F5344CB8AC3E}">
        <p14:creationId xmlns:p14="http://schemas.microsoft.com/office/powerpoint/2010/main" val="32662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1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F7741A13-3C1D-422E-9151-1028E1C99DD3}"/>
              </a:ext>
            </a:extLst>
          </p:cNvPr>
          <p:cNvGraphicFramePr>
            <a:graphicFrameLocks noGrp="1"/>
          </p:cNvGraphicFramePr>
          <p:nvPr/>
        </p:nvGraphicFramePr>
        <p:xfrm>
          <a:off x="188537" y="669304"/>
          <a:ext cx="8785782" cy="5377986"/>
        </p:xfrm>
        <a:graphic>
          <a:graphicData uri="http://schemas.openxmlformats.org/drawingml/2006/table">
            <a:tbl>
              <a:tblPr/>
              <a:tblGrid>
                <a:gridCol w="1539344">
                  <a:extLst>
                    <a:ext uri="{9D8B030D-6E8A-4147-A177-3AD203B41FA5}">
                      <a16:colId xmlns:a16="http://schemas.microsoft.com/office/drawing/2014/main" val="2784814158"/>
                    </a:ext>
                  </a:extLst>
                </a:gridCol>
                <a:gridCol w="418868">
                  <a:extLst>
                    <a:ext uri="{9D8B030D-6E8A-4147-A177-3AD203B41FA5}">
                      <a16:colId xmlns:a16="http://schemas.microsoft.com/office/drawing/2014/main" val="1974150577"/>
                    </a:ext>
                  </a:extLst>
                </a:gridCol>
                <a:gridCol w="544530">
                  <a:extLst>
                    <a:ext uri="{9D8B030D-6E8A-4147-A177-3AD203B41FA5}">
                      <a16:colId xmlns:a16="http://schemas.microsoft.com/office/drawing/2014/main" val="4159750506"/>
                    </a:ext>
                  </a:extLst>
                </a:gridCol>
                <a:gridCol w="544530">
                  <a:extLst>
                    <a:ext uri="{9D8B030D-6E8A-4147-A177-3AD203B41FA5}">
                      <a16:colId xmlns:a16="http://schemas.microsoft.com/office/drawing/2014/main" val="2310063398"/>
                    </a:ext>
                  </a:extLst>
                </a:gridCol>
                <a:gridCol w="544530">
                  <a:extLst>
                    <a:ext uri="{9D8B030D-6E8A-4147-A177-3AD203B41FA5}">
                      <a16:colId xmlns:a16="http://schemas.microsoft.com/office/drawing/2014/main" val="3672592965"/>
                    </a:ext>
                  </a:extLst>
                </a:gridCol>
                <a:gridCol w="544530">
                  <a:extLst>
                    <a:ext uri="{9D8B030D-6E8A-4147-A177-3AD203B41FA5}">
                      <a16:colId xmlns:a16="http://schemas.microsoft.com/office/drawing/2014/main" val="2104001101"/>
                    </a:ext>
                  </a:extLst>
                </a:gridCol>
                <a:gridCol w="146605">
                  <a:extLst>
                    <a:ext uri="{9D8B030D-6E8A-4147-A177-3AD203B41FA5}">
                      <a16:colId xmlns:a16="http://schemas.microsoft.com/office/drawing/2014/main" val="768536040"/>
                    </a:ext>
                  </a:extLst>
                </a:gridCol>
                <a:gridCol w="544530">
                  <a:extLst>
                    <a:ext uri="{9D8B030D-6E8A-4147-A177-3AD203B41FA5}">
                      <a16:colId xmlns:a16="http://schemas.microsoft.com/office/drawing/2014/main" val="1716307452"/>
                    </a:ext>
                  </a:extLst>
                </a:gridCol>
                <a:gridCol w="544530">
                  <a:extLst>
                    <a:ext uri="{9D8B030D-6E8A-4147-A177-3AD203B41FA5}">
                      <a16:colId xmlns:a16="http://schemas.microsoft.com/office/drawing/2014/main" val="919307132"/>
                    </a:ext>
                  </a:extLst>
                </a:gridCol>
                <a:gridCol w="544530">
                  <a:extLst>
                    <a:ext uri="{9D8B030D-6E8A-4147-A177-3AD203B41FA5}">
                      <a16:colId xmlns:a16="http://schemas.microsoft.com/office/drawing/2014/main" val="1099609903"/>
                    </a:ext>
                  </a:extLst>
                </a:gridCol>
                <a:gridCol w="544530">
                  <a:extLst>
                    <a:ext uri="{9D8B030D-6E8A-4147-A177-3AD203B41FA5}">
                      <a16:colId xmlns:a16="http://schemas.microsoft.com/office/drawing/2014/main" val="603588228"/>
                    </a:ext>
                  </a:extLst>
                </a:gridCol>
                <a:gridCol w="146605">
                  <a:extLst>
                    <a:ext uri="{9D8B030D-6E8A-4147-A177-3AD203B41FA5}">
                      <a16:colId xmlns:a16="http://schemas.microsoft.com/office/drawing/2014/main" val="1472366279"/>
                    </a:ext>
                  </a:extLst>
                </a:gridCol>
                <a:gridCol w="544530">
                  <a:extLst>
                    <a:ext uri="{9D8B030D-6E8A-4147-A177-3AD203B41FA5}">
                      <a16:colId xmlns:a16="http://schemas.microsoft.com/office/drawing/2014/main" val="2248070649"/>
                    </a:ext>
                  </a:extLst>
                </a:gridCol>
                <a:gridCol w="544530">
                  <a:extLst>
                    <a:ext uri="{9D8B030D-6E8A-4147-A177-3AD203B41FA5}">
                      <a16:colId xmlns:a16="http://schemas.microsoft.com/office/drawing/2014/main" val="1374064702"/>
                    </a:ext>
                  </a:extLst>
                </a:gridCol>
                <a:gridCol w="544530">
                  <a:extLst>
                    <a:ext uri="{9D8B030D-6E8A-4147-A177-3AD203B41FA5}">
                      <a16:colId xmlns:a16="http://schemas.microsoft.com/office/drawing/2014/main" val="2319498420"/>
                    </a:ext>
                  </a:extLst>
                </a:gridCol>
                <a:gridCol w="544530">
                  <a:extLst>
                    <a:ext uri="{9D8B030D-6E8A-4147-A177-3AD203B41FA5}">
                      <a16:colId xmlns:a16="http://schemas.microsoft.com/office/drawing/2014/main" val="1900122799"/>
                    </a:ext>
                  </a:extLst>
                </a:gridCol>
              </a:tblGrid>
              <a:tr h="238546">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Wirtschaftswiss.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Sprachlicher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Naturwiss.-techn.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92302781"/>
                  </a:ext>
                </a:extLst>
              </a:tr>
              <a:tr h="272499">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193838022"/>
                  </a:ext>
                </a:extLst>
              </a:tr>
              <a:tr h="196452">
                <a:tc>
                  <a:txBody>
                    <a:bodyPr/>
                    <a:lstStyle/>
                    <a:p>
                      <a:pPr algn="l" rtl="0" fontAlgn="ctr"/>
                      <a:r>
                        <a:rPr lang="de-DE" sz="1000" b="0" i="0" u="none" strike="noStrike">
                          <a:solidFill>
                            <a:srgbClr val="000000"/>
                          </a:solidFill>
                          <a:effectLst/>
                          <a:latin typeface="Calibri" panose="020F0502020204030204" pitchFamily="34" charset="0"/>
                        </a:rPr>
                        <a:t>Religionslehre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233261953"/>
                  </a:ext>
                </a:extLst>
              </a:tr>
              <a:tr h="196452">
                <a:tc>
                  <a:txBody>
                    <a:bodyPr/>
                    <a:lstStyle/>
                    <a:p>
                      <a:pPr algn="l" rtl="0" fontAlgn="ctr"/>
                      <a:r>
                        <a:rPr lang="de-DE" sz="1000" b="0" i="0" u="none" strike="noStrike">
                          <a:solidFill>
                            <a:srgbClr val="000000"/>
                          </a:solidFill>
                          <a:effectLst/>
                          <a:latin typeface="Calibri" panose="020F0502020204030204" pitchFamily="34" charset="0"/>
                        </a:rPr>
                        <a:t>Deutsch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945366221"/>
                  </a:ext>
                </a:extLst>
              </a:tr>
              <a:tr h="196452">
                <a:tc>
                  <a:txBody>
                    <a:bodyPr/>
                    <a:lstStyle/>
                    <a:p>
                      <a:pPr algn="l" rtl="0" fontAlgn="ctr"/>
                      <a:r>
                        <a:rPr lang="de-DE" sz="1000" b="0" i="0" u="none" strike="noStrike">
                          <a:solidFill>
                            <a:srgbClr val="000000"/>
                          </a:solidFill>
                          <a:effectLst/>
                          <a:latin typeface="Calibri" panose="020F0502020204030204" pitchFamily="34" charset="0"/>
                        </a:rPr>
                        <a:t>Englisch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1.FS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96699607"/>
                  </a:ext>
                </a:extLst>
              </a:tr>
              <a:tr h="196452">
                <a:tc>
                  <a:txBody>
                    <a:bodyPr/>
                    <a:lstStyle/>
                    <a:p>
                      <a:pPr algn="l" rtl="0" fontAlgn="ctr"/>
                      <a:r>
                        <a:rPr lang="de-DE" sz="1000" b="0" i="0" u="none" strike="noStrike">
                          <a:solidFill>
                            <a:srgbClr val="000000"/>
                          </a:solidFill>
                          <a:effectLst/>
                          <a:latin typeface="Calibri" panose="020F0502020204030204" pitchFamily="34" charset="0"/>
                        </a:rPr>
                        <a:t>Französisch/Latein</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2.FS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607139691"/>
                  </a:ext>
                </a:extLst>
              </a:tr>
              <a:tr h="196452">
                <a:tc>
                  <a:txBody>
                    <a:bodyPr/>
                    <a:lstStyle/>
                    <a:p>
                      <a:pPr algn="l" rtl="0" fontAlgn="ctr"/>
                      <a:r>
                        <a:rPr lang="de-DE" sz="1000" b="0" i="0" u="none" strike="noStrike">
                          <a:solidFill>
                            <a:srgbClr val="000000"/>
                          </a:solidFill>
                          <a:effectLst/>
                          <a:latin typeface="Calibri" panose="020F0502020204030204" pitchFamily="34" charset="0"/>
                        </a:rPr>
                        <a:t>Französisch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3.FS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FF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44951245"/>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288421929"/>
                  </a:ext>
                </a:extLst>
              </a:tr>
              <a:tr h="196452">
                <a:tc>
                  <a:txBody>
                    <a:bodyPr/>
                    <a:lstStyle/>
                    <a:p>
                      <a:pPr algn="l" rtl="0" fontAlgn="ctr"/>
                      <a:r>
                        <a:rPr lang="de-DE" sz="1000" b="0" i="0" u="none" strike="noStrike">
                          <a:solidFill>
                            <a:srgbClr val="000000"/>
                          </a:solidFill>
                          <a:effectLst/>
                          <a:latin typeface="Calibri" panose="020F0502020204030204" pitchFamily="34" charset="0"/>
                        </a:rPr>
                        <a:t>Mathematik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48115758"/>
                  </a:ext>
                </a:extLst>
              </a:tr>
              <a:tr h="196452">
                <a:tc>
                  <a:txBody>
                    <a:bodyPr/>
                    <a:lstStyle/>
                    <a:p>
                      <a:pPr algn="l" rtl="0" fontAlgn="ctr"/>
                      <a:r>
                        <a:rPr lang="de-DE" sz="1000" b="0" i="0" u="none" strike="noStrike">
                          <a:solidFill>
                            <a:srgbClr val="000000"/>
                          </a:solidFill>
                          <a:effectLst/>
                          <a:latin typeface="Calibri" panose="020F0502020204030204" pitchFamily="34" charset="0"/>
                        </a:rPr>
                        <a:t>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715922807"/>
                  </a:ext>
                </a:extLst>
              </a:tr>
              <a:tr h="196452">
                <a:tc>
                  <a:txBody>
                    <a:bodyPr/>
                    <a:lstStyle/>
                    <a:p>
                      <a:pPr algn="l" rtl="0" fontAlgn="ctr"/>
                      <a:r>
                        <a:rPr lang="de-DE" sz="1000" b="0" i="0" u="none" strike="noStrike">
                          <a:solidFill>
                            <a:srgbClr val="000000"/>
                          </a:solidFill>
                          <a:effectLst/>
                          <a:latin typeface="Calibri" panose="020F0502020204030204" pitchFamily="34" charset="0"/>
                        </a:rPr>
                        <a:t>Physik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4794026"/>
                  </a:ext>
                </a:extLst>
              </a:tr>
              <a:tr h="196452">
                <a:tc>
                  <a:txBody>
                    <a:bodyPr/>
                    <a:lstStyle/>
                    <a:p>
                      <a:pPr algn="l" rtl="0" fontAlgn="ctr"/>
                      <a:r>
                        <a:rPr lang="de-DE" sz="1000" b="0" i="0" u="none" strike="noStrike">
                          <a:solidFill>
                            <a:srgbClr val="000000"/>
                          </a:solidFill>
                          <a:effectLst/>
                          <a:latin typeface="Calibri" panose="020F0502020204030204" pitchFamily="34" charset="0"/>
                        </a:rPr>
                        <a:t>Chemie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22369101"/>
                  </a:ext>
                </a:extLst>
              </a:tr>
              <a:tr h="196452">
                <a:tc>
                  <a:txBody>
                    <a:bodyPr/>
                    <a:lstStyle/>
                    <a:p>
                      <a:pPr algn="l" rtl="0" fontAlgn="ctr"/>
                      <a:r>
                        <a:rPr lang="de-DE" sz="1000" b="0" i="0" u="none" strike="noStrike">
                          <a:solidFill>
                            <a:srgbClr val="000000"/>
                          </a:solidFill>
                          <a:effectLst/>
                          <a:latin typeface="Calibri" panose="020F0502020204030204" pitchFamily="34" charset="0"/>
                        </a:rPr>
                        <a:t>Biologie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254953510"/>
                  </a:ext>
                </a:extLst>
              </a:tr>
              <a:tr h="196452">
                <a:tc>
                  <a:txBody>
                    <a:bodyPr/>
                    <a:lstStyle/>
                    <a:p>
                      <a:pPr algn="l" rtl="0" fontAlgn="ctr"/>
                      <a:r>
                        <a:rPr lang="de-DE" sz="1000" b="0" i="0" u="none" strike="noStrike">
                          <a:solidFill>
                            <a:srgbClr val="000000"/>
                          </a:solidFill>
                          <a:effectLst/>
                          <a:latin typeface="Calibri" panose="020F0502020204030204" pitchFamily="34" charset="0"/>
                        </a:rPr>
                        <a:t>Profilstunden nw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pattFill prst="dkVert">
                      <a:fgClr>
                        <a:srgbClr val="FCE4D6"/>
                      </a:fgClr>
                      <a:bgClr>
                        <a:srgbClr val="F2F2F2"/>
                      </a:bgClr>
                    </a:patt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59708139"/>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831418460"/>
                  </a:ext>
                </a:extLst>
              </a:tr>
              <a:tr h="196452">
                <a:tc>
                  <a:txBody>
                    <a:bodyPr/>
                    <a:lstStyle/>
                    <a:p>
                      <a:pPr algn="l" rtl="0" fontAlgn="ctr"/>
                      <a:r>
                        <a:rPr lang="de-DE" sz="1000" b="0" i="0" u="none" strike="noStrike">
                          <a:solidFill>
                            <a:srgbClr val="000000"/>
                          </a:solidFill>
                          <a:effectLst/>
                          <a:latin typeface="Calibri" panose="020F0502020204030204" pitchFamily="34" charset="0"/>
                        </a:rPr>
                        <a:t>Geschichte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7465573"/>
                  </a:ext>
                </a:extLst>
              </a:tr>
              <a:tr h="196452">
                <a:tc>
                  <a:txBody>
                    <a:bodyPr/>
                    <a:lstStyle/>
                    <a:p>
                      <a:pPr algn="l" rtl="0" fontAlgn="ctr"/>
                      <a:r>
                        <a:rPr lang="de-DE" sz="1000" b="0" i="0" u="none" strike="noStrike">
                          <a:solidFill>
                            <a:srgbClr val="000000"/>
                          </a:solidFill>
                          <a:effectLst/>
                          <a:latin typeface="Calibri" panose="020F0502020204030204" pitchFamily="34" charset="0"/>
                        </a:rPr>
                        <a:t>Politik und Gesellschaft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33765103"/>
                  </a:ext>
                </a:extLst>
              </a:tr>
              <a:tr h="196452">
                <a:tc>
                  <a:txBody>
                    <a:bodyPr/>
                    <a:lstStyle/>
                    <a:p>
                      <a:pPr algn="l" rtl="0" fontAlgn="ctr"/>
                      <a:r>
                        <a:rPr lang="de-DE" sz="1000" b="0" i="0" u="none" strike="noStrike">
                          <a:solidFill>
                            <a:srgbClr val="000000"/>
                          </a:solidFill>
                          <a:effectLst/>
                          <a:latin typeface="Calibri" panose="020F0502020204030204" pitchFamily="34" charset="0"/>
                        </a:rPr>
                        <a:t>Geographie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30529408"/>
                  </a:ext>
                </a:extLst>
              </a:tr>
              <a:tr h="196452">
                <a:tc>
                  <a:txBody>
                    <a:bodyPr/>
                    <a:lstStyle/>
                    <a:p>
                      <a:pPr algn="l" rtl="0" fontAlgn="ctr"/>
                      <a:r>
                        <a:rPr lang="de-DE" sz="1000" b="0" i="0" u="none" strike="noStrike">
                          <a:solidFill>
                            <a:srgbClr val="000000"/>
                          </a:solidFill>
                          <a:effectLst/>
                          <a:latin typeface="Calibri" panose="020F0502020204030204" pitchFamily="34" charset="0"/>
                        </a:rPr>
                        <a:t>Wirtschaft/Recht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pattFill prst="dkVert">
                      <a:fgClr>
                        <a:srgbClr val="FCE4D6"/>
                      </a:fgClr>
                      <a:bgClr>
                        <a:srgbClr val="F2F2F2"/>
                      </a:bgClr>
                    </a:patt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92336885"/>
                  </a:ext>
                </a:extLst>
              </a:tr>
              <a:tr h="196452">
                <a:tc>
                  <a:txBody>
                    <a:bodyPr/>
                    <a:lstStyle/>
                    <a:p>
                      <a:pPr algn="l" rtl="0" fontAlgn="ctr"/>
                      <a:r>
                        <a:rPr lang="de-DE" sz="1000" b="0" i="0" u="none" strike="noStrike">
                          <a:solidFill>
                            <a:srgbClr val="000000"/>
                          </a:solidFill>
                          <a:effectLst/>
                          <a:latin typeface="Calibri" panose="020F0502020204030204" pitchFamily="34" charset="0"/>
                        </a:rPr>
                        <a:t>Wirtschaftsinformatik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56461654"/>
                  </a:ext>
                </a:extLst>
              </a:tr>
              <a:tr h="196452">
                <a:tc>
                  <a:txBody>
                    <a:bodyPr/>
                    <a:lstStyle/>
                    <a:p>
                      <a:pPr algn="l" rtl="0" fontAlgn="ctr"/>
                      <a:r>
                        <a:rPr lang="de-DE" sz="1000" b="0" i="0" u="none" strike="noStrike">
                          <a:solidFill>
                            <a:srgbClr val="000000"/>
                          </a:solidFill>
                          <a:effectLst/>
                          <a:latin typeface="Calibri" panose="020F0502020204030204" pitchFamily="34" charset="0"/>
                        </a:rPr>
                        <a:t>Profilstunden wsw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85031899"/>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90702435"/>
                  </a:ext>
                </a:extLst>
              </a:tr>
              <a:tr h="196452">
                <a:tc>
                  <a:txBody>
                    <a:bodyPr/>
                    <a:lstStyle/>
                    <a:p>
                      <a:pPr algn="l" rtl="0" fontAlgn="ctr"/>
                      <a:r>
                        <a:rPr lang="de-DE" sz="1000" b="0" i="0" u="none" strike="noStrike">
                          <a:solidFill>
                            <a:srgbClr val="000000"/>
                          </a:solidFill>
                          <a:effectLst/>
                          <a:latin typeface="Calibri" panose="020F0502020204030204" pitchFamily="34" charset="0"/>
                        </a:rPr>
                        <a:t>Kunst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543568751"/>
                  </a:ext>
                </a:extLst>
              </a:tr>
              <a:tr h="196452">
                <a:tc>
                  <a:txBody>
                    <a:bodyPr/>
                    <a:lstStyle/>
                    <a:p>
                      <a:pPr algn="l" rtl="0" fontAlgn="ctr"/>
                      <a:r>
                        <a:rPr lang="de-DE" sz="1000" b="0" i="0" u="none" strike="noStrike">
                          <a:solidFill>
                            <a:srgbClr val="000000"/>
                          </a:solidFill>
                          <a:effectLst/>
                          <a:latin typeface="Calibri" panose="020F0502020204030204" pitchFamily="34" charset="0"/>
                        </a:rPr>
                        <a:t>Musik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302344563"/>
                  </a:ext>
                </a:extLst>
              </a:tr>
              <a:tr h="196452">
                <a:tc>
                  <a:txBody>
                    <a:bodyPr/>
                    <a:lstStyle/>
                    <a:p>
                      <a:pPr algn="l" rtl="0" fontAlgn="ctr"/>
                      <a:r>
                        <a:rPr lang="de-DE" sz="1000" b="0" i="0" u="none" strike="noStrike">
                          <a:solidFill>
                            <a:srgbClr val="000000"/>
                          </a:solidFill>
                          <a:effectLst/>
                          <a:latin typeface="Calibri" panose="020F0502020204030204" pitchFamily="34" charset="0"/>
                        </a:rPr>
                        <a:t>Sport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82661359"/>
                  </a:ext>
                </a:extLst>
              </a:tr>
              <a:tr h="196452">
                <a:tc>
                  <a:txBody>
                    <a:bodyPr/>
                    <a:lstStyle/>
                    <a:p>
                      <a:pPr algn="l" rtl="0" fontAlgn="ctr"/>
                      <a:r>
                        <a:rPr lang="de-DE" sz="1000" b="0" i="0" u="none" strike="noStrike">
                          <a:solidFill>
                            <a:srgbClr val="000000"/>
                          </a:solidFill>
                          <a:effectLst/>
                          <a:latin typeface="Calibri" panose="020F0502020204030204" pitchFamily="34" charset="0"/>
                        </a:rPr>
                        <a:t>berufl. Orientierung</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31393348"/>
                  </a:ext>
                </a:extLst>
              </a:tr>
              <a:tr h="152093">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r>
                        <a:rPr lang="de-DE" sz="800" b="0" i="0" u="none" strike="noStrike">
                          <a:solidFill>
                            <a:srgbClr val="000000"/>
                          </a:solidFill>
                          <a:effectLst/>
                          <a:latin typeface="Calibri" panose="020F0502020204030204" pitchFamily="34" charset="0"/>
                        </a:rPr>
                        <a:t>Summe</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dirty="0">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91349753"/>
                  </a:ext>
                </a:extLst>
              </a:tr>
            </a:tbl>
          </a:graphicData>
        </a:graphic>
      </p:graphicFrame>
      <p:sp>
        <p:nvSpPr>
          <p:cNvPr id="7" name="Textfeld 6">
            <a:extLst>
              <a:ext uri="{FF2B5EF4-FFF2-40B4-BE49-F238E27FC236}">
                <a16:creationId xmlns:a16="http://schemas.microsoft.com/office/drawing/2014/main" id="{97F5749A-14D6-4C96-A94F-5057E046732D}"/>
              </a:ext>
            </a:extLst>
          </p:cNvPr>
          <p:cNvSpPr txBox="1"/>
          <p:nvPr/>
        </p:nvSpPr>
        <p:spPr>
          <a:xfrm>
            <a:off x="349898" y="123651"/>
            <a:ext cx="4783041" cy="461665"/>
          </a:xfrm>
          <a:prstGeom prst="rect">
            <a:avLst/>
          </a:prstGeom>
          <a:noFill/>
        </p:spPr>
        <p:txBody>
          <a:bodyPr wrap="none" rtlCol="0">
            <a:spAutoFit/>
          </a:bodyPr>
          <a:lstStyle/>
          <a:p>
            <a:r>
              <a:rPr lang="de-DE" sz="2400" dirty="0">
                <a:solidFill>
                  <a:srgbClr val="1761AA"/>
                </a:solidFill>
              </a:rPr>
              <a:t>Wirtschaftswissenschaftlicher Zweig:</a:t>
            </a:r>
          </a:p>
        </p:txBody>
      </p:sp>
    </p:spTree>
    <p:extLst>
      <p:ext uri="{BB962C8B-B14F-4D97-AF65-F5344CB8AC3E}">
        <p14:creationId xmlns:p14="http://schemas.microsoft.com/office/powerpoint/2010/main" val="1249474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527425" y="4076700"/>
            <a:ext cx="1908175" cy="19081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482" name="Titel 1"/>
          <p:cNvSpPr>
            <a:spLocks noGrp="1"/>
          </p:cNvSpPr>
          <p:nvPr>
            <p:ph type="title"/>
          </p:nvPr>
        </p:nvSpPr>
        <p:spPr>
          <a:xfrm>
            <a:off x="510419" y="1049865"/>
            <a:ext cx="8229600" cy="3292929"/>
          </a:xfrm>
        </p:spPr>
        <p:txBody>
          <a:bodyPr/>
          <a:lstStyle/>
          <a:p>
            <a:r>
              <a:rPr lang="de-DE" dirty="0">
                <a:solidFill>
                  <a:srgbClr val="1761AA"/>
                </a:solidFill>
              </a:rPr>
              <a:t>Herzlichen Dank</a:t>
            </a:r>
            <a:br>
              <a:rPr lang="de-DE" dirty="0">
                <a:solidFill>
                  <a:srgbClr val="1761AA"/>
                </a:solidFill>
              </a:rPr>
            </a:br>
            <a:r>
              <a:rPr lang="de-DE" dirty="0">
                <a:solidFill>
                  <a:srgbClr val="1761AA"/>
                </a:solidFill>
              </a:rPr>
              <a:t>für Ihr Erscheinen am heutigen Abend </a:t>
            </a:r>
            <a:br>
              <a:rPr lang="de-DE" dirty="0">
                <a:solidFill>
                  <a:srgbClr val="1761AA"/>
                </a:solidFill>
              </a:rPr>
            </a:br>
            <a:r>
              <a:rPr lang="de-DE" dirty="0">
                <a:solidFill>
                  <a:srgbClr val="1761AA"/>
                </a:solidFill>
              </a:rPr>
              <a:t>und Ihre Aufmerksamkeit !</a:t>
            </a: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8059" y="4129676"/>
            <a:ext cx="2166906" cy="1951809"/>
          </a:xfrm>
          <a:prstGeom prst="rect">
            <a:avLst/>
          </a:prstGeom>
        </p:spPr>
      </p:pic>
    </p:spTree>
    <p:extLst>
      <p:ext uri="{BB962C8B-B14F-4D97-AF65-F5344CB8AC3E}">
        <p14:creationId xmlns:p14="http://schemas.microsoft.com/office/powerpoint/2010/main" val="283192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D4877DD-B199-423A-84F9-9039E9D906F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1635" y="760022"/>
            <a:ext cx="8540730" cy="5337956"/>
          </a:xfrm>
          <a:prstGeom prst="rect">
            <a:avLst/>
          </a:prstGeom>
        </p:spPr>
      </p:pic>
    </p:spTree>
    <p:extLst>
      <p:ext uri="{BB962C8B-B14F-4D97-AF65-F5344CB8AC3E}">
        <p14:creationId xmlns:p14="http://schemas.microsoft.com/office/powerpoint/2010/main" val="48171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36B3CB2-BF0B-49B4-86F5-E86E83C597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6114" y="608027"/>
            <a:ext cx="4603518" cy="5400000"/>
          </a:xfrm>
          <a:prstGeom prst="rect">
            <a:avLst/>
          </a:prstGeom>
        </p:spPr>
      </p:pic>
      <p:pic>
        <p:nvPicPr>
          <p:cNvPr id="3" name="Grafik 2">
            <a:extLst>
              <a:ext uri="{FF2B5EF4-FFF2-40B4-BE49-F238E27FC236}">
                <a16:creationId xmlns:a16="http://schemas.microsoft.com/office/drawing/2014/main" id="{8668A928-4335-4683-8E75-E2DB197F55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9976" y="937968"/>
            <a:ext cx="4781329" cy="5400000"/>
          </a:xfrm>
          <a:prstGeom prst="rect">
            <a:avLst/>
          </a:prstGeom>
        </p:spPr>
      </p:pic>
      <p:pic>
        <p:nvPicPr>
          <p:cNvPr id="4" name="Grafik 3">
            <a:extLst>
              <a:ext uri="{FF2B5EF4-FFF2-40B4-BE49-F238E27FC236}">
                <a16:creationId xmlns:a16="http://schemas.microsoft.com/office/drawing/2014/main" id="{6DB4F82E-C96D-49B4-B7B9-700660C2A5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77093" y="1267909"/>
            <a:ext cx="4734559" cy="5400000"/>
          </a:xfrm>
          <a:prstGeom prst="rect">
            <a:avLst/>
          </a:prstGeom>
        </p:spPr>
      </p:pic>
    </p:spTree>
    <p:extLst>
      <p:ext uri="{BB962C8B-B14F-4D97-AF65-F5344CB8AC3E}">
        <p14:creationId xmlns:p14="http://schemas.microsoft.com/office/powerpoint/2010/main" val="215094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2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a:ln w="28575">
            <a:solidFill>
              <a:srgbClr val="FFFF00"/>
            </a:solidFill>
          </a:ln>
          <a:effectLst>
            <a:innerShdw blurRad="63500" dist="50800" dir="2700000">
              <a:prstClr val="black">
                <a:alpha val="50000"/>
              </a:prstClr>
            </a:innerShdw>
          </a:effectLst>
        </p:spPr>
        <p:txBody>
          <a:bodyPr rtlCol="0">
            <a:normAutofit/>
          </a:bodyPr>
          <a:lstStyle/>
          <a:p>
            <a:pPr fontAlgn="auto">
              <a:spcAft>
                <a:spcPts val="0"/>
              </a:spcAft>
              <a:defRPr/>
            </a:pPr>
            <a:r>
              <a:rPr lang="de-DE" dirty="0"/>
              <a:t>Stundentafel</a:t>
            </a:r>
          </a:p>
        </p:txBody>
      </p:sp>
      <p:graphicFrame>
        <p:nvGraphicFramePr>
          <p:cNvPr id="5" name="Tabelle 4"/>
          <p:cNvGraphicFramePr>
            <a:graphicFrameLocks noGrp="1"/>
          </p:cNvGraphicFramePr>
          <p:nvPr>
            <p:extLst>
              <p:ext uri="{D42A27DB-BD31-4B8C-83A1-F6EECF244321}">
                <p14:modId xmlns:p14="http://schemas.microsoft.com/office/powerpoint/2010/main" val="1279305226"/>
              </p:ext>
            </p:extLst>
          </p:nvPr>
        </p:nvGraphicFramePr>
        <p:xfrm>
          <a:off x="250825" y="188913"/>
          <a:ext cx="8712970" cy="6497743"/>
        </p:xfrm>
        <a:graphic>
          <a:graphicData uri="http://schemas.openxmlformats.org/drawingml/2006/table">
            <a:tbl>
              <a:tblPr>
                <a:tableStyleId>{5C22544A-7EE6-4342-B048-85BDC9FD1C3A}</a:tableStyleId>
              </a:tblPr>
              <a:tblGrid>
                <a:gridCol w="1615008">
                  <a:extLst>
                    <a:ext uri="{9D8B030D-6E8A-4147-A177-3AD203B41FA5}">
                      <a16:colId xmlns:a16="http://schemas.microsoft.com/office/drawing/2014/main" val="20000"/>
                    </a:ext>
                  </a:extLst>
                </a:gridCol>
                <a:gridCol w="423940">
                  <a:extLst>
                    <a:ext uri="{9D8B030D-6E8A-4147-A177-3AD203B41FA5}">
                      <a16:colId xmlns:a16="http://schemas.microsoft.com/office/drawing/2014/main" val="20001"/>
                    </a:ext>
                  </a:extLst>
                </a:gridCol>
                <a:gridCol w="690416">
                  <a:extLst>
                    <a:ext uri="{9D8B030D-6E8A-4147-A177-3AD203B41FA5}">
                      <a16:colId xmlns:a16="http://schemas.microsoft.com/office/drawing/2014/main" val="20002"/>
                    </a:ext>
                  </a:extLst>
                </a:gridCol>
                <a:gridCol w="690416">
                  <a:extLst>
                    <a:ext uri="{9D8B030D-6E8A-4147-A177-3AD203B41FA5}">
                      <a16:colId xmlns:a16="http://schemas.microsoft.com/office/drawing/2014/main" val="20003"/>
                    </a:ext>
                  </a:extLst>
                </a:gridCol>
                <a:gridCol w="690416">
                  <a:extLst>
                    <a:ext uri="{9D8B030D-6E8A-4147-A177-3AD203B41FA5}">
                      <a16:colId xmlns:a16="http://schemas.microsoft.com/office/drawing/2014/main" val="20004"/>
                    </a:ext>
                  </a:extLst>
                </a:gridCol>
                <a:gridCol w="230139">
                  <a:extLst>
                    <a:ext uri="{9D8B030D-6E8A-4147-A177-3AD203B41FA5}">
                      <a16:colId xmlns:a16="http://schemas.microsoft.com/office/drawing/2014/main" val="20005"/>
                    </a:ext>
                  </a:extLst>
                </a:gridCol>
                <a:gridCol w="690416">
                  <a:extLst>
                    <a:ext uri="{9D8B030D-6E8A-4147-A177-3AD203B41FA5}">
                      <a16:colId xmlns:a16="http://schemas.microsoft.com/office/drawing/2014/main" val="20006"/>
                    </a:ext>
                  </a:extLst>
                </a:gridCol>
                <a:gridCol w="690416">
                  <a:extLst>
                    <a:ext uri="{9D8B030D-6E8A-4147-A177-3AD203B41FA5}">
                      <a16:colId xmlns:a16="http://schemas.microsoft.com/office/drawing/2014/main" val="20007"/>
                    </a:ext>
                  </a:extLst>
                </a:gridCol>
                <a:gridCol w="690416">
                  <a:extLst>
                    <a:ext uri="{9D8B030D-6E8A-4147-A177-3AD203B41FA5}">
                      <a16:colId xmlns:a16="http://schemas.microsoft.com/office/drawing/2014/main" val="20008"/>
                    </a:ext>
                  </a:extLst>
                </a:gridCol>
                <a:gridCol w="230139">
                  <a:extLst>
                    <a:ext uri="{9D8B030D-6E8A-4147-A177-3AD203B41FA5}">
                      <a16:colId xmlns:a16="http://schemas.microsoft.com/office/drawing/2014/main" val="20009"/>
                    </a:ext>
                  </a:extLst>
                </a:gridCol>
                <a:gridCol w="690416">
                  <a:extLst>
                    <a:ext uri="{9D8B030D-6E8A-4147-A177-3AD203B41FA5}">
                      <a16:colId xmlns:a16="http://schemas.microsoft.com/office/drawing/2014/main" val="20010"/>
                    </a:ext>
                  </a:extLst>
                </a:gridCol>
                <a:gridCol w="690416">
                  <a:extLst>
                    <a:ext uri="{9D8B030D-6E8A-4147-A177-3AD203B41FA5}">
                      <a16:colId xmlns:a16="http://schemas.microsoft.com/office/drawing/2014/main" val="20011"/>
                    </a:ext>
                  </a:extLst>
                </a:gridCol>
                <a:gridCol w="690416">
                  <a:extLst>
                    <a:ext uri="{9D8B030D-6E8A-4147-A177-3AD203B41FA5}">
                      <a16:colId xmlns:a16="http://schemas.microsoft.com/office/drawing/2014/main" val="20012"/>
                    </a:ext>
                  </a:extLst>
                </a:gridCol>
              </a:tblGrid>
              <a:tr h="238847">
                <a:tc>
                  <a:txBody>
                    <a:bodyPr/>
                    <a:lstStyle/>
                    <a:p>
                      <a:pPr algn="l" fontAlgn="b"/>
                      <a:endParaRPr lang="de-DE" sz="1400" b="1" i="0" u="none" strike="noStrike" dirty="0">
                        <a:solidFill>
                          <a:srgbClr val="000000"/>
                        </a:solidFill>
                        <a:effectLst/>
                        <a:latin typeface="Calibri"/>
                      </a:endParaRPr>
                    </a:p>
                  </a:txBody>
                  <a:tcPr marL="7943" marR="7943" marT="7943" marB="0" anchor="b"/>
                </a:tc>
                <a:tc>
                  <a:txBody>
                    <a:bodyPr/>
                    <a:lstStyle/>
                    <a:p>
                      <a:pPr algn="l" fontAlgn="b"/>
                      <a:endParaRPr lang="de-DE" sz="1400" b="1" i="0" u="none" strike="noStrike">
                        <a:solidFill>
                          <a:srgbClr val="000000"/>
                        </a:solidFill>
                        <a:effectLst/>
                        <a:latin typeface="Calibri"/>
                      </a:endParaRPr>
                    </a:p>
                  </a:txBody>
                  <a:tcPr marL="7943" marR="7943" marT="7943" marB="0" anchor="b"/>
                </a:tc>
                <a:tc gridSpan="3">
                  <a:txBody>
                    <a:bodyPr/>
                    <a:lstStyle/>
                    <a:p>
                      <a:pPr algn="ctr" fontAlgn="b"/>
                      <a:r>
                        <a:rPr lang="de-DE" sz="1400" u="none" strike="noStrike">
                          <a:effectLst/>
                        </a:rPr>
                        <a:t>Wirtschaftswiss. Zweig</a:t>
                      </a:r>
                      <a:endParaRPr lang="de-DE" sz="1400" b="1" i="0" u="none" strike="noStrike">
                        <a:solidFill>
                          <a:srgbClr val="000000"/>
                        </a:solidFill>
                        <a:effectLst/>
                        <a:latin typeface="Calibri"/>
                      </a:endParaRPr>
                    </a:p>
                  </a:txBody>
                  <a:tcPr marL="7943" marR="7943" marT="7943" marB="0" anchor="b"/>
                </a:tc>
                <a:tc hMerge="1">
                  <a:txBody>
                    <a:bodyPr/>
                    <a:lstStyle/>
                    <a:p>
                      <a:endParaRPr lang="de-DE"/>
                    </a:p>
                  </a:txBody>
                  <a:tcPr/>
                </a:tc>
                <a:tc hMerge="1">
                  <a:txBody>
                    <a:bodyPr/>
                    <a:lstStyle/>
                    <a:p>
                      <a:endParaRPr lang="de-DE"/>
                    </a:p>
                  </a:txBody>
                  <a:tcP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gridSpan="3">
                  <a:txBody>
                    <a:bodyPr/>
                    <a:lstStyle/>
                    <a:p>
                      <a:pPr algn="ctr" fontAlgn="b"/>
                      <a:r>
                        <a:rPr lang="de-DE" sz="1400" u="none" strike="noStrike">
                          <a:effectLst/>
                        </a:rPr>
                        <a:t>Sprachlicher Zweig</a:t>
                      </a:r>
                      <a:endParaRPr lang="de-DE" sz="1400" b="1" i="0" u="none" strike="noStrike">
                        <a:solidFill>
                          <a:srgbClr val="000000"/>
                        </a:solidFill>
                        <a:effectLst/>
                        <a:latin typeface="Calibri"/>
                      </a:endParaRPr>
                    </a:p>
                  </a:txBody>
                  <a:tcPr marL="7943" marR="7943" marT="7943" marB="0" anchor="b"/>
                </a:tc>
                <a:tc hMerge="1">
                  <a:txBody>
                    <a:bodyPr/>
                    <a:lstStyle/>
                    <a:p>
                      <a:endParaRPr lang="de-DE"/>
                    </a:p>
                  </a:txBody>
                  <a:tcPr/>
                </a:tc>
                <a:tc hMerge="1">
                  <a:txBody>
                    <a:bodyPr/>
                    <a:lstStyle/>
                    <a:p>
                      <a:endParaRPr lang="de-DE"/>
                    </a:p>
                  </a:txBody>
                  <a:tcP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gridSpan="3">
                  <a:txBody>
                    <a:bodyPr/>
                    <a:lstStyle/>
                    <a:p>
                      <a:pPr algn="ctr" fontAlgn="b"/>
                      <a:r>
                        <a:rPr lang="de-DE" sz="1400" u="none" strike="noStrike">
                          <a:effectLst/>
                        </a:rPr>
                        <a:t>Naturwiss.-techn. Zweig</a:t>
                      </a:r>
                      <a:endParaRPr lang="de-DE" sz="1400" b="1" i="0" u="none" strike="noStrike">
                        <a:solidFill>
                          <a:srgbClr val="000000"/>
                        </a:solidFill>
                        <a:effectLst/>
                        <a:latin typeface="Calibri"/>
                      </a:endParaRPr>
                    </a:p>
                  </a:txBody>
                  <a:tcPr marL="7943" marR="7943" marT="7943" marB="0" anchor="b"/>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95715">
                <a:tc>
                  <a:txBody>
                    <a:bodyPr/>
                    <a:lstStyle/>
                    <a:p>
                      <a:pPr algn="l" fontAlgn="b"/>
                      <a:endParaRPr lang="de-DE" sz="1400" b="0" i="0" u="none" strike="noStrike">
                        <a:solidFill>
                          <a:srgbClr val="000000"/>
                        </a:solidFill>
                        <a:effectLst/>
                        <a:latin typeface="Calibri"/>
                      </a:endParaRPr>
                    </a:p>
                  </a:txBody>
                  <a:tcPr marL="7943" marR="7943" marT="7943" marB="0" anchor="b"/>
                </a:tc>
                <a:tc>
                  <a:txBody>
                    <a:bodyPr/>
                    <a:lstStyle/>
                    <a:p>
                      <a:pPr algn="l" fontAlgn="b"/>
                      <a:endParaRPr lang="de-DE" sz="1400" b="0" i="0" u="none" strike="noStrike">
                        <a:solidFill>
                          <a:srgbClr val="000000"/>
                        </a:solidFill>
                        <a:effectLst/>
                        <a:latin typeface="Calibri"/>
                      </a:endParaRPr>
                    </a:p>
                  </a:txBody>
                  <a:tcPr marL="7943" marR="7943" marT="7943" marB="0" anchor="b"/>
                </a:tc>
                <a:tc>
                  <a:txBody>
                    <a:bodyPr/>
                    <a:lstStyle/>
                    <a:p>
                      <a:pPr algn="ctr" fontAlgn="ctr"/>
                      <a:r>
                        <a:rPr lang="de-DE" sz="2000" i="1" u="none" strike="noStrike" dirty="0">
                          <a:effectLst/>
                          <a:latin typeface="Aharoni" panose="02010803020104030203" pitchFamily="2" charset="-79"/>
                          <a:cs typeface="Aharoni" panose="02010803020104030203" pitchFamily="2" charset="-79"/>
                        </a:rPr>
                        <a:t>8</a:t>
                      </a:r>
                      <a:endParaRPr lang="de-DE" sz="2000" b="0" i="1" u="none" strike="noStrike" dirty="0">
                        <a:solidFill>
                          <a:srgbClr val="000000"/>
                        </a:solidFill>
                        <a:effectLst/>
                        <a:latin typeface="Aharoni" panose="02010803020104030203" pitchFamily="2" charset="-79"/>
                        <a:cs typeface="Aharoni" panose="02010803020104030203" pitchFamily="2" charset="-79"/>
                      </a:endParaRPr>
                    </a:p>
                  </a:txBody>
                  <a:tcPr marL="7943" marR="7943" marT="7943" marB="0" anchor="ctr"/>
                </a:tc>
                <a:tc>
                  <a:txBody>
                    <a:bodyPr/>
                    <a:lstStyle/>
                    <a:p>
                      <a:pPr algn="ctr" fontAlgn="ctr"/>
                      <a:r>
                        <a:rPr lang="de-DE" sz="2000" i="1" u="none" strike="noStrike" dirty="0">
                          <a:effectLst/>
                          <a:latin typeface="Aharoni" panose="02010803020104030203" pitchFamily="2" charset="-79"/>
                          <a:cs typeface="Aharoni" panose="02010803020104030203" pitchFamily="2" charset="-79"/>
                        </a:rPr>
                        <a:t>9</a:t>
                      </a:r>
                      <a:endParaRPr lang="de-DE" sz="2000" b="0" i="1" u="none" strike="noStrike" dirty="0">
                        <a:solidFill>
                          <a:srgbClr val="000000"/>
                        </a:solidFill>
                        <a:effectLst/>
                        <a:latin typeface="Aharoni" panose="02010803020104030203" pitchFamily="2" charset="-79"/>
                        <a:cs typeface="Aharoni" panose="02010803020104030203" pitchFamily="2" charset="-79"/>
                      </a:endParaRPr>
                    </a:p>
                  </a:txBody>
                  <a:tcPr marL="7943" marR="7943" marT="7943" marB="0" anchor="ctr"/>
                </a:tc>
                <a:tc>
                  <a:txBody>
                    <a:bodyPr/>
                    <a:lstStyle/>
                    <a:p>
                      <a:pPr algn="ctr" fontAlgn="ctr"/>
                      <a:r>
                        <a:rPr lang="de-DE" sz="2000" i="1" u="none" strike="noStrike" dirty="0">
                          <a:effectLst/>
                          <a:latin typeface="Aharoni" panose="02010803020104030203" pitchFamily="2" charset="-79"/>
                          <a:cs typeface="Aharoni" panose="02010803020104030203" pitchFamily="2" charset="-79"/>
                        </a:rPr>
                        <a:t>10</a:t>
                      </a:r>
                      <a:endParaRPr lang="de-DE" sz="2000" b="0" i="1" u="none" strike="noStrike" dirty="0">
                        <a:solidFill>
                          <a:srgbClr val="000000"/>
                        </a:solidFill>
                        <a:effectLst/>
                        <a:latin typeface="Aharoni" panose="02010803020104030203" pitchFamily="2" charset="-79"/>
                        <a:cs typeface="Aharoni" panose="02010803020104030203" pitchFamily="2" charset="-79"/>
                      </a:endParaRPr>
                    </a:p>
                  </a:txBody>
                  <a:tcPr marL="7943" marR="7943" marT="7943" marB="0" anchor="ctr"/>
                </a:tc>
                <a:tc>
                  <a:txBody>
                    <a:bodyPr/>
                    <a:lstStyle/>
                    <a:p>
                      <a:pPr algn="l" fontAlgn="b"/>
                      <a:r>
                        <a:rPr lang="de-DE" sz="2000" i="1" u="none" strike="noStrike" dirty="0">
                          <a:effectLst/>
                          <a:latin typeface="Aharoni" panose="02010803020104030203" pitchFamily="2" charset="-79"/>
                          <a:cs typeface="Aharoni" panose="02010803020104030203" pitchFamily="2" charset="-79"/>
                        </a:rPr>
                        <a:t> </a:t>
                      </a:r>
                      <a:endParaRPr lang="de-DE" sz="2000" b="0" i="1" u="none" strike="noStrike" dirty="0">
                        <a:solidFill>
                          <a:srgbClr val="000000"/>
                        </a:solidFill>
                        <a:effectLst/>
                        <a:latin typeface="Aharoni" panose="02010803020104030203" pitchFamily="2" charset="-79"/>
                        <a:cs typeface="Aharoni" panose="02010803020104030203" pitchFamily="2" charset="-79"/>
                      </a:endParaRPr>
                    </a:p>
                  </a:txBody>
                  <a:tcPr marL="7943" marR="7943" marT="7943" marB="0" anchor="b"/>
                </a:tc>
                <a:tc>
                  <a:txBody>
                    <a:bodyPr/>
                    <a:lstStyle/>
                    <a:p>
                      <a:pPr algn="ctr" fontAlgn="ctr"/>
                      <a:r>
                        <a:rPr lang="de-DE" sz="2000" i="1" u="none" strike="noStrike" dirty="0">
                          <a:effectLst/>
                          <a:latin typeface="Aharoni" panose="02010803020104030203" pitchFamily="2" charset="-79"/>
                          <a:cs typeface="Aharoni" panose="02010803020104030203" pitchFamily="2" charset="-79"/>
                        </a:rPr>
                        <a:t>8</a:t>
                      </a:r>
                      <a:endParaRPr lang="de-DE" sz="2000" b="0" i="1" u="none" strike="noStrike" dirty="0">
                        <a:solidFill>
                          <a:srgbClr val="000000"/>
                        </a:solidFill>
                        <a:effectLst/>
                        <a:latin typeface="Aharoni" panose="02010803020104030203" pitchFamily="2" charset="-79"/>
                        <a:cs typeface="Aharoni" panose="02010803020104030203" pitchFamily="2" charset="-79"/>
                      </a:endParaRPr>
                    </a:p>
                  </a:txBody>
                  <a:tcPr marL="7943" marR="7943" marT="7943" marB="0" anchor="ctr"/>
                </a:tc>
                <a:tc>
                  <a:txBody>
                    <a:bodyPr/>
                    <a:lstStyle/>
                    <a:p>
                      <a:pPr algn="ctr" fontAlgn="ctr"/>
                      <a:r>
                        <a:rPr lang="de-DE" sz="2000" i="1" u="none" strike="noStrike" dirty="0">
                          <a:effectLst/>
                          <a:latin typeface="Aharoni" panose="02010803020104030203" pitchFamily="2" charset="-79"/>
                          <a:cs typeface="Aharoni" panose="02010803020104030203" pitchFamily="2" charset="-79"/>
                        </a:rPr>
                        <a:t>9</a:t>
                      </a:r>
                      <a:endParaRPr lang="de-DE" sz="2000" b="0" i="1" u="none" strike="noStrike" dirty="0">
                        <a:solidFill>
                          <a:srgbClr val="000000"/>
                        </a:solidFill>
                        <a:effectLst/>
                        <a:latin typeface="Aharoni" panose="02010803020104030203" pitchFamily="2" charset="-79"/>
                        <a:cs typeface="Aharoni" panose="02010803020104030203" pitchFamily="2" charset="-79"/>
                      </a:endParaRPr>
                    </a:p>
                  </a:txBody>
                  <a:tcPr marL="7943" marR="7943" marT="7943" marB="0" anchor="ctr"/>
                </a:tc>
                <a:tc>
                  <a:txBody>
                    <a:bodyPr/>
                    <a:lstStyle/>
                    <a:p>
                      <a:pPr algn="ctr" fontAlgn="ctr"/>
                      <a:r>
                        <a:rPr lang="de-DE" sz="2000" i="1" u="none" strike="noStrike" dirty="0">
                          <a:effectLst/>
                          <a:latin typeface="Aharoni" panose="02010803020104030203" pitchFamily="2" charset="-79"/>
                          <a:cs typeface="Aharoni" panose="02010803020104030203" pitchFamily="2" charset="-79"/>
                        </a:rPr>
                        <a:t>10</a:t>
                      </a:r>
                      <a:endParaRPr lang="de-DE" sz="2000" b="0" i="1" u="none" strike="noStrike" dirty="0">
                        <a:solidFill>
                          <a:srgbClr val="000000"/>
                        </a:solidFill>
                        <a:effectLst/>
                        <a:latin typeface="Aharoni" panose="02010803020104030203" pitchFamily="2" charset="-79"/>
                        <a:cs typeface="Aharoni" panose="02010803020104030203" pitchFamily="2" charset="-79"/>
                      </a:endParaRPr>
                    </a:p>
                  </a:txBody>
                  <a:tcPr marL="7943" marR="7943" marT="7943" marB="0" anchor="ctr"/>
                </a:tc>
                <a:tc>
                  <a:txBody>
                    <a:bodyPr/>
                    <a:lstStyle/>
                    <a:p>
                      <a:pPr algn="l" fontAlgn="b"/>
                      <a:r>
                        <a:rPr lang="de-DE" sz="2000" i="1" u="none" strike="noStrike" dirty="0">
                          <a:effectLst/>
                          <a:latin typeface="Aharoni" panose="02010803020104030203" pitchFamily="2" charset="-79"/>
                          <a:cs typeface="Aharoni" panose="02010803020104030203" pitchFamily="2" charset="-79"/>
                        </a:rPr>
                        <a:t> </a:t>
                      </a:r>
                      <a:endParaRPr lang="de-DE" sz="2000" b="0" i="1" u="none" strike="noStrike" dirty="0">
                        <a:solidFill>
                          <a:srgbClr val="000000"/>
                        </a:solidFill>
                        <a:effectLst/>
                        <a:latin typeface="Aharoni" panose="02010803020104030203" pitchFamily="2" charset="-79"/>
                        <a:cs typeface="Aharoni" panose="02010803020104030203" pitchFamily="2" charset="-79"/>
                      </a:endParaRPr>
                    </a:p>
                  </a:txBody>
                  <a:tcPr marL="7943" marR="7943" marT="7943" marB="0" anchor="b"/>
                </a:tc>
                <a:tc>
                  <a:txBody>
                    <a:bodyPr/>
                    <a:lstStyle/>
                    <a:p>
                      <a:pPr algn="ctr" fontAlgn="ctr"/>
                      <a:r>
                        <a:rPr lang="de-DE" sz="2000" i="1" u="none" strike="noStrike" dirty="0">
                          <a:effectLst/>
                          <a:latin typeface="Aharoni" panose="02010803020104030203" pitchFamily="2" charset="-79"/>
                          <a:cs typeface="Aharoni" panose="02010803020104030203" pitchFamily="2" charset="-79"/>
                        </a:rPr>
                        <a:t>8</a:t>
                      </a:r>
                      <a:endParaRPr lang="de-DE" sz="2000" b="0" i="1" u="none" strike="noStrike" dirty="0">
                        <a:solidFill>
                          <a:srgbClr val="000000"/>
                        </a:solidFill>
                        <a:effectLst/>
                        <a:latin typeface="Aharoni" panose="02010803020104030203" pitchFamily="2" charset="-79"/>
                        <a:cs typeface="Aharoni" panose="02010803020104030203" pitchFamily="2" charset="-79"/>
                      </a:endParaRPr>
                    </a:p>
                  </a:txBody>
                  <a:tcPr marL="7943" marR="7943" marT="7943" marB="0" anchor="ctr"/>
                </a:tc>
                <a:tc>
                  <a:txBody>
                    <a:bodyPr/>
                    <a:lstStyle/>
                    <a:p>
                      <a:pPr algn="ctr" fontAlgn="ctr"/>
                      <a:r>
                        <a:rPr lang="de-DE" sz="2000" i="1" u="none" strike="noStrike">
                          <a:effectLst/>
                          <a:latin typeface="Aharoni" panose="02010803020104030203" pitchFamily="2" charset="-79"/>
                          <a:cs typeface="Aharoni" panose="02010803020104030203" pitchFamily="2" charset="-79"/>
                        </a:rPr>
                        <a:t>9</a:t>
                      </a:r>
                      <a:endParaRPr lang="de-DE" sz="2000" b="0" i="1" u="none" strike="noStrike">
                        <a:solidFill>
                          <a:srgbClr val="000000"/>
                        </a:solidFill>
                        <a:effectLst/>
                        <a:latin typeface="Aharoni" panose="02010803020104030203" pitchFamily="2" charset="-79"/>
                        <a:cs typeface="Aharoni" panose="02010803020104030203" pitchFamily="2" charset="-79"/>
                      </a:endParaRPr>
                    </a:p>
                  </a:txBody>
                  <a:tcPr marL="7943" marR="7943" marT="7943" marB="0" anchor="ctr"/>
                </a:tc>
                <a:tc>
                  <a:txBody>
                    <a:bodyPr/>
                    <a:lstStyle/>
                    <a:p>
                      <a:pPr algn="ctr" fontAlgn="ctr"/>
                      <a:r>
                        <a:rPr lang="de-DE" sz="2000" i="1" u="none" strike="noStrike" dirty="0">
                          <a:effectLst/>
                          <a:latin typeface="Aharoni" panose="02010803020104030203" pitchFamily="2" charset="-79"/>
                          <a:cs typeface="Aharoni" panose="02010803020104030203" pitchFamily="2" charset="-79"/>
                        </a:rPr>
                        <a:t>10</a:t>
                      </a:r>
                      <a:endParaRPr lang="de-DE" sz="2000" b="0" i="1" u="none" strike="noStrike" dirty="0">
                        <a:solidFill>
                          <a:srgbClr val="000000"/>
                        </a:solidFill>
                        <a:effectLst/>
                        <a:latin typeface="Aharoni" panose="02010803020104030203" pitchFamily="2" charset="-79"/>
                        <a:cs typeface="Aharoni" panose="02010803020104030203" pitchFamily="2" charset="-79"/>
                      </a:endParaRPr>
                    </a:p>
                  </a:txBody>
                  <a:tcPr marL="7943" marR="7943" marT="7943" marB="0" anchor="ctr"/>
                </a:tc>
                <a:extLst>
                  <a:ext uri="{0D108BD9-81ED-4DB2-BD59-A6C34878D82A}">
                    <a16:rowId xmlns:a16="http://schemas.microsoft.com/office/drawing/2014/main" val="10001"/>
                  </a:ext>
                </a:extLst>
              </a:tr>
              <a:tr h="238847">
                <a:tc>
                  <a:txBody>
                    <a:bodyPr/>
                    <a:lstStyle/>
                    <a:p>
                      <a:pPr algn="l" fontAlgn="ctr"/>
                      <a:r>
                        <a:rPr lang="de-DE" sz="1400" u="none" strike="noStrike">
                          <a:effectLst/>
                        </a:rPr>
                        <a:t>Religionslehre</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02"/>
                  </a:ext>
                </a:extLst>
              </a:tr>
              <a:tr h="238847">
                <a:tc>
                  <a:txBody>
                    <a:bodyPr/>
                    <a:lstStyle/>
                    <a:p>
                      <a:pPr algn="l" fontAlgn="ctr"/>
                      <a:r>
                        <a:rPr lang="de-DE" sz="1400" u="none" strike="noStrike" dirty="0">
                          <a:effectLst/>
                        </a:rPr>
                        <a:t>Deutsch</a:t>
                      </a:r>
                      <a:endParaRPr lang="de-DE" sz="1400" b="0" i="0" u="none" strike="noStrike" dirty="0">
                        <a:solidFill>
                          <a:srgbClr val="000000"/>
                        </a:solidFill>
                        <a:effectLst/>
                        <a:latin typeface="Calibri"/>
                      </a:endParaRPr>
                    </a:p>
                  </a:txBody>
                  <a:tcPr marL="7943" marR="7943" marT="7943" marB="0" anchor="ctr"/>
                </a:tc>
                <a:tc>
                  <a:txBody>
                    <a:bodyPr/>
                    <a:lstStyle/>
                    <a:p>
                      <a:pPr algn="l" fontAlgn="ctr"/>
                      <a:r>
                        <a:rPr lang="de-DE" sz="1400" u="none" strike="noStrike" dirty="0">
                          <a:effectLst/>
                        </a:rPr>
                        <a:t> </a:t>
                      </a:r>
                      <a:endParaRPr lang="de-DE" sz="1400" b="0"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4</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b="1" i="0" u="none" strike="noStrike" dirty="0">
                          <a:solidFill>
                            <a:srgbClr val="FF0000"/>
                          </a:solidFill>
                          <a:effectLst/>
                          <a:latin typeface="Calibri"/>
                        </a:rPr>
                        <a:t>3</a:t>
                      </a: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b"/>
                </a:tc>
                <a:tc>
                  <a:txBody>
                    <a:bodyPr/>
                    <a:lstStyle/>
                    <a:p>
                      <a:pPr algn="ctr" fontAlgn="ctr"/>
                      <a:r>
                        <a:rPr lang="de-DE" sz="1400" u="none" strike="noStrike" dirty="0">
                          <a:effectLst/>
                        </a:rPr>
                        <a:t>4</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b="1" i="0" u="none" strike="noStrike" dirty="0">
                          <a:solidFill>
                            <a:srgbClr val="FF0000"/>
                          </a:solidFill>
                          <a:effectLst/>
                          <a:latin typeface="Calibri"/>
                        </a:rPr>
                        <a:t>3</a:t>
                      </a: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4</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b="1" i="0" u="none" strike="noStrike" dirty="0">
                          <a:solidFill>
                            <a:srgbClr val="FF0000"/>
                          </a:solidFill>
                          <a:effectLst/>
                          <a:latin typeface="Calibri"/>
                        </a:rPr>
                        <a:t>3</a:t>
                      </a: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03"/>
                  </a:ext>
                </a:extLst>
              </a:tr>
              <a:tr h="238847">
                <a:tc>
                  <a:txBody>
                    <a:bodyPr/>
                    <a:lstStyle/>
                    <a:p>
                      <a:pPr algn="l" fontAlgn="ctr"/>
                      <a:r>
                        <a:rPr lang="de-DE" sz="1400" u="none" strike="noStrike">
                          <a:effectLst/>
                        </a:rPr>
                        <a:t>Englisch</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1.FS</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04"/>
                  </a:ext>
                </a:extLst>
              </a:tr>
              <a:tr h="238847">
                <a:tc>
                  <a:txBody>
                    <a:bodyPr/>
                    <a:lstStyle/>
                    <a:p>
                      <a:pPr algn="l" fontAlgn="ctr"/>
                      <a:r>
                        <a:rPr lang="de-DE" sz="1400" u="none" strike="noStrike">
                          <a:effectLst/>
                        </a:rPr>
                        <a:t>Französisch/Latein</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2.FS</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4</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4</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4</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05"/>
                  </a:ext>
                </a:extLst>
              </a:tr>
              <a:tr h="238847">
                <a:tc>
                  <a:txBody>
                    <a:bodyPr/>
                    <a:lstStyle/>
                    <a:p>
                      <a:pPr algn="l" fontAlgn="ctr"/>
                      <a:r>
                        <a:rPr lang="de-DE" sz="1400" u="none" strike="noStrike" dirty="0">
                          <a:effectLst/>
                        </a:rPr>
                        <a:t>Französisch</a:t>
                      </a:r>
                      <a:endParaRPr lang="de-DE" sz="1400" b="0" i="0" u="none" strike="noStrike" dirty="0">
                        <a:solidFill>
                          <a:srgbClr val="000000"/>
                        </a:solidFill>
                        <a:effectLst/>
                        <a:latin typeface="Calibri"/>
                      </a:endParaRPr>
                    </a:p>
                  </a:txBody>
                  <a:tcPr marL="7943" marR="7943" marT="7943" marB="0" anchor="ctr"/>
                </a:tc>
                <a:tc>
                  <a:txBody>
                    <a:bodyPr/>
                    <a:lstStyle/>
                    <a:p>
                      <a:pPr algn="l" fontAlgn="ctr"/>
                      <a:r>
                        <a:rPr lang="de-DE" sz="1400" u="none" strike="noStrike">
                          <a:effectLst/>
                        </a:rPr>
                        <a:t>3.FS</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4</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4</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b="1" u="none" strike="noStrike" dirty="0">
                          <a:solidFill>
                            <a:srgbClr val="FF0000"/>
                          </a:solidFill>
                          <a:effectLst/>
                        </a:rPr>
                        <a:t>3</a:t>
                      </a:r>
                      <a:endParaRPr lang="de-DE" sz="1400" b="1" i="0" u="none" strike="noStrike" dirty="0">
                        <a:solidFill>
                          <a:srgbClr val="FF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06"/>
                  </a:ext>
                </a:extLst>
              </a:tr>
              <a:tr h="229748">
                <a:tc>
                  <a:txBody>
                    <a:bodyPr/>
                    <a:lstStyle/>
                    <a:p>
                      <a:pPr algn="l" fontAlgn="ctr"/>
                      <a:r>
                        <a:rPr lang="de-DE" sz="1400" u="none" strike="noStrike" dirty="0">
                          <a:effectLst/>
                        </a:rPr>
                        <a:t> </a:t>
                      </a:r>
                      <a:endParaRPr lang="de-DE" sz="1400" b="0" i="0" u="none" strike="noStrike" dirty="0">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07"/>
                  </a:ext>
                </a:extLst>
              </a:tr>
              <a:tr h="238847">
                <a:tc>
                  <a:txBody>
                    <a:bodyPr/>
                    <a:lstStyle/>
                    <a:p>
                      <a:pPr algn="l" fontAlgn="ctr"/>
                      <a:r>
                        <a:rPr lang="de-DE" sz="1400" u="none" strike="noStrike">
                          <a:effectLst/>
                        </a:rPr>
                        <a:t>Mathematik</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4</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4</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3</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4</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3</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08"/>
                  </a:ext>
                </a:extLst>
              </a:tr>
              <a:tr h="238847">
                <a:tc>
                  <a:txBody>
                    <a:bodyPr/>
                    <a:lstStyle/>
                    <a:p>
                      <a:pPr algn="l" fontAlgn="ctr"/>
                      <a:r>
                        <a:rPr lang="de-DE" sz="1400" u="none" strike="noStrike">
                          <a:effectLst/>
                        </a:rPr>
                        <a:t>Informatik</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b"/>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09"/>
                  </a:ext>
                </a:extLst>
              </a:tr>
              <a:tr h="238847">
                <a:tc>
                  <a:txBody>
                    <a:bodyPr/>
                    <a:lstStyle/>
                    <a:p>
                      <a:pPr algn="l" fontAlgn="ctr"/>
                      <a:r>
                        <a:rPr lang="de-DE" sz="1400" u="none" strike="noStrike">
                          <a:effectLst/>
                        </a:rPr>
                        <a:t>Physik</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10"/>
                  </a:ext>
                </a:extLst>
              </a:tr>
              <a:tr h="238847">
                <a:tc>
                  <a:txBody>
                    <a:bodyPr/>
                    <a:lstStyle/>
                    <a:p>
                      <a:pPr algn="l" fontAlgn="ctr"/>
                      <a:r>
                        <a:rPr lang="de-DE" sz="1400" u="none" strike="noStrike">
                          <a:effectLst/>
                        </a:rPr>
                        <a:t>Chemie</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b="1" i="0" u="none" strike="noStrike" dirty="0">
                          <a:solidFill>
                            <a:srgbClr val="FF0000"/>
                          </a:solidFill>
                          <a:effectLst/>
                          <a:latin typeface="Calibri"/>
                        </a:rPr>
                        <a:t>3</a:t>
                      </a: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b="1" i="0" u="none" strike="noStrike" dirty="0">
                          <a:solidFill>
                            <a:srgbClr val="FF0000"/>
                          </a:solidFill>
                          <a:effectLst/>
                          <a:latin typeface="Calibri"/>
                        </a:rPr>
                        <a:t>3</a:t>
                      </a: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11"/>
                  </a:ext>
                </a:extLst>
              </a:tr>
              <a:tr h="238847">
                <a:tc>
                  <a:txBody>
                    <a:bodyPr/>
                    <a:lstStyle/>
                    <a:p>
                      <a:pPr algn="l" fontAlgn="ctr"/>
                      <a:r>
                        <a:rPr lang="de-DE" sz="1400" u="none" strike="noStrike">
                          <a:effectLst/>
                        </a:rPr>
                        <a:t>Biologie</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12"/>
                  </a:ext>
                </a:extLst>
              </a:tr>
              <a:tr h="238847">
                <a:tc>
                  <a:txBody>
                    <a:bodyPr/>
                    <a:lstStyle/>
                    <a:p>
                      <a:pPr algn="l" fontAlgn="ctr"/>
                      <a:r>
                        <a:rPr lang="de-DE" sz="1400" u="none" strike="noStrike" dirty="0">
                          <a:effectLst/>
                        </a:rPr>
                        <a:t>Profilstunden </a:t>
                      </a:r>
                      <a:r>
                        <a:rPr lang="de-DE" sz="1400" u="none" strike="noStrike" dirty="0" err="1">
                          <a:effectLst/>
                        </a:rPr>
                        <a:t>nw</a:t>
                      </a:r>
                      <a:endParaRPr lang="de-DE" sz="1400" b="0" i="0" u="none" strike="noStrike" dirty="0">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13"/>
                  </a:ext>
                </a:extLst>
              </a:tr>
              <a:tr h="229748">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14"/>
                  </a:ext>
                </a:extLst>
              </a:tr>
              <a:tr h="238847">
                <a:tc>
                  <a:txBody>
                    <a:bodyPr/>
                    <a:lstStyle/>
                    <a:p>
                      <a:pPr algn="l" fontAlgn="ctr"/>
                      <a:r>
                        <a:rPr lang="de-DE" sz="1400" u="none" strike="noStrike">
                          <a:effectLst/>
                        </a:rPr>
                        <a:t>Geschichte</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1</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15"/>
                  </a:ext>
                </a:extLst>
              </a:tr>
              <a:tr h="238847">
                <a:tc gridSpan="2">
                  <a:txBody>
                    <a:bodyPr/>
                    <a:lstStyle/>
                    <a:p>
                      <a:pPr algn="l" fontAlgn="ctr"/>
                      <a:r>
                        <a:rPr lang="de-DE" sz="1400" b="1" u="none" strike="noStrike" dirty="0">
                          <a:solidFill>
                            <a:srgbClr val="FF0000"/>
                          </a:solidFill>
                          <a:effectLst/>
                        </a:rPr>
                        <a:t>Politik und Gesellschaft</a:t>
                      </a:r>
                      <a:endParaRPr lang="de-DE" sz="1400" b="1" i="0" u="none" strike="noStrike" dirty="0">
                        <a:solidFill>
                          <a:srgbClr val="FF0000"/>
                        </a:solidFill>
                        <a:effectLst/>
                        <a:latin typeface="Calibri"/>
                      </a:endParaRPr>
                    </a:p>
                  </a:txBody>
                  <a:tcPr marL="7943" marR="7943" marT="7943" marB="0" anchor="ctr"/>
                </a:tc>
                <a:tc hMerge="1">
                  <a:txBody>
                    <a:bodyPr/>
                    <a:lstStyle/>
                    <a:p>
                      <a:pPr algn="l" fontAlgn="ctr"/>
                      <a:endParaRPr lang="de-DE" sz="1400" b="0"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sngStrike" baseline="0" dirty="0">
                          <a:solidFill>
                            <a:srgbClr val="FF0000"/>
                          </a:solidFill>
                          <a:effectLst/>
                        </a:rPr>
                        <a:t>2</a:t>
                      </a:r>
                      <a:endParaRPr lang="de-DE" sz="1400" b="1" i="0" u="none" strike="sngStrike" baseline="0" dirty="0">
                        <a:solidFill>
                          <a:srgbClr val="FF0000"/>
                        </a:solidFill>
                        <a:effectLst/>
                        <a:latin typeface="Calibri"/>
                      </a:endParaRPr>
                    </a:p>
                  </a:txBody>
                  <a:tcPr marL="7943" marR="7943" marT="7943" marB="0" anchor="ctr"/>
                </a:tc>
                <a:tc>
                  <a:txBody>
                    <a:bodyPr/>
                    <a:lstStyle/>
                    <a:p>
                      <a:pPr algn="ctr" fontAlgn="ctr"/>
                      <a:r>
                        <a:rPr lang="de-DE" sz="1400" u="none" strike="noStrike">
                          <a:effectLst/>
                        </a:rPr>
                        <a:t>1</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16"/>
                  </a:ext>
                </a:extLst>
              </a:tr>
              <a:tr h="238847">
                <a:tc>
                  <a:txBody>
                    <a:bodyPr/>
                    <a:lstStyle/>
                    <a:p>
                      <a:pPr algn="l" fontAlgn="ctr"/>
                      <a:r>
                        <a:rPr lang="de-DE" sz="1400" u="none" strike="noStrike">
                          <a:effectLst/>
                        </a:rPr>
                        <a:t>Geographie</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sngStrike" baseline="0" dirty="0">
                          <a:solidFill>
                            <a:srgbClr val="FF0000"/>
                          </a:solidFill>
                          <a:effectLst/>
                        </a:rPr>
                        <a:t>2</a:t>
                      </a:r>
                      <a:endParaRPr lang="de-DE" sz="1400" b="1" i="0" u="none" strike="sngStrike" baseline="0" dirty="0">
                        <a:solidFill>
                          <a:srgbClr val="FF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sngStrike" baseline="0" dirty="0">
                          <a:solidFill>
                            <a:srgbClr val="FF0000"/>
                          </a:solidFill>
                          <a:effectLst/>
                        </a:rPr>
                        <a:t>2</a:t>
                      </a:r>
                      <a:endParaRPr lang="de-DE" sz="1400" b="1" i="0" u="none" strike="sngStrike" baseline="0" dirty="0">
                        <a:solidFill>
                          <a:srgbClr val="FF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b"/>
                </a:tc>
                <a:tc>
                  <a:txBody>
                    <a:bodyPr/>
                    <a:lstStyle/>
                    <a:p>
                      <a:pPr algn="ctr" fontAlgn="ctr"/>
                      <a:r>
                        <a:rPr lang="de-DE" sz="1400" u="none" strike="sngStrike" baseline="0" dirty="0">
                          <a:solidFill>
                            <a:srgbClr val="FF0000"/>
                          </a:solidFill>
                          <a:effectLst/>
                        </a:rPr>
                        <a:t>2</a:t>
                      </a:r>
                      <a:endParaRPr lang="de-DE" sz="1400" b="1" i="0" u="none" strike="sngStrike" baseline="0" dirty="0">
                        <a:solidFill>
                          <a:srgbClr val="FF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17"/>
                  </a:ext>
                </a:extLst>
              </a:tr>
              <a:tr h="238847">
                <a:tc>
                  <a:txBody>
                    <a:bodyPr/>
                    <a:lstStyle/>
                    <a:p>
                      <a:pPr algn="l" fontAlgn="ctr"/>
                      <a:r>
                        <a:rPr lang="de-DE" sz="1400" u="none" strike="noStrike">
                          <a:effectLst/>
                        </a:rPr>
                        <a:t>Wirtschaft/Recht</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b="1" i="0" u="none" strike="noStrike" dirty="0">
                          <a:solidFill>
                            <a:srgbClr val="FF0000"/>
                          </a:solidFill>
                          <a:effectLst/>
                          <a:latin typeface="Calibri"/>
                        </a:rPr>
                        <a:t>3</a:t>
                      </a: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sngStrike" kern="1200" baseline="0" dirty="0">
                          <a:solidFill>
                            <a:srgbClr val="FF0000"/>
                          </a:solidFill>
                          <a:effectLst/>
                          <a:latin typeface="+mn-lt"/>
                          <a:ea typeface="+mn-ea"/>
                          <a:cs typeface="+mn-cs"/>
                        </a:rPr>
                        <a:t>2</a:t>
                      </a: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b"/>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sngStrike" baseline="0" dirty="0">
                          <a:solidFill>
                            <a:srgbClr val="FF0000"/>
                          </a:solidFill>
                          <a:effectLst/>
                        </a:rPr>
                        <a:t>2</a:t>
                      </a:r>
                      <a:endParaRPr lang="de-DE" sz="1400" b="1" i="0" u="none" strike="sngStrike" baseline="0" dirty="0">
                        <a:solidFill>
                          <a:srgbClr val="FF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18"/>
                  </a:ext>
                </a:extLst>
              </a:tr>
              <a:tr h="238847">
                <a:tc gridSpan="2">
                  <a:txBody>
                    <a:bodyPr/>
                    <a:lstStyle/>
                    <a:p>
                      <a:pPr algn="l" fontAlgn="ctr"/>
                      <a:r>
                        <a:rPr lang="de-DE" sz="1400" u="none" strike="noStrike">
                          <a:effectLst/>
                        </a:rPr>
                        <a:t>Wirtschaftsinformatik</a:t>
                      </a:r>
                      <a:endParaRPr lang="de-DE" sz="1400" b="0" i="0" u="none" strike="noStrike">
                        <a:solidFill>
                          <a:srgbClr val="000000"/>
                        </a:solidFill>
                        <a:effectLst/>
                        <a:latin typeface="Calibri"/>
                      </a:endParaRPr>
                    </a:p>
                  </a:txBody>
                  <a:tcPr marL="7943" marR="7943" marT="7943" marB="0" anchor="ctr"/>
                </a:tc>
                <a:tc hMerge="1">
                  <a:txBody>
                    <a:bodyPr/>
                    <a:lstStyle/>
                    <a:p>
                      <a:endParaRPr lang="de-DE"/>
                    </a:p>
                  </a:txBody>
                  <a:tcPr/>
                </a:tc>
                <a:tc>
                  <a:txBody>
                    <a:bodyPr/>
                    <a:lstStyle/>
                    <a:p>
                      <a:pPr algn="ctr" fontAlgn="ct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19"/>
                  </a:ext>
                </a:extLst>
              </a:tr>
              <a:tr h="238847">
                <a:tc>
                  <a:txBody>
                    <a:bodyPr/>
                    <a:lstStyle/>
                    <a:p>
                      <a:pPr algn="l" fontAlgn="ctr"/>
                      <a:r>
                        <a:rPr lang="de-DE" sz="1400" u="none" strike="noStrike" dirty="0">
                          <a:effectLst/>
                        </a:rPr>
                        <a:t>Profilstunden </a:t>
                      </a:r>
                      <a:r>
                        <a:rPr lang="de-DE" sz="1400" u="none" strike="noStrike" dirty="0" err="1">
                          <a:effectLst/>
                        </a:rPr>
                        <a:t>wsw</a:t>
                      </a:r>
                      <a:endParaRPr lang="de-DE" sz="1400" b="0" i="0" u="none" strike="noStrike" dirty="0">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r>
                        <a:rPr lang="de-DE" sz="1400" b="1" u="none" strike="noStrike" dirty="0">
                          <a:solidFill>
                            <a:srgbClr val="FF0000"/>
                          </a:solidFill>
                          <a:effectLst/>
                        </a:rPr>
                        <a:t>1</a:t>
                      </a:r>
                      <a:endParaRPr lang="de-DE" sz="1400" b="1" i="0" u="none" strike="noStrike" dirty="0">
                        <a:solidFill>
                          <a:srgbClr val="FF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b="1" i="0" u="none" strike="noStrike" dirty="0">
                          <a:solidFill>
                            <a:srgbClr val="FF0000"/>
                          </a:solidFill>
                          <a:effectLst/>
                          <a:latin typeface="Calibri"/>
                        </a:rPr>
                        <a:t>1</a:t>
                      </a: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20"/>
                  </a:ext>
                </a:extLst>
              </a:tr>
              <a:tr h="229748">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 </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21"/>
                  </a:ext>
                </a:extLst>
              </a:tr>
              <a:tr h="238847">
                <a:tc>
                  <a:txBody>
                    <a:bodyPr/>
                    <a:lstStyle/>
                    <a:p>
                      <a:pPr algn="l" fontAlgn="ctr"/>
                      <a:r>
                        <a:rPr lang="de-DE" sz="1400" u="none" strike="noStrike">
                          <a:effectLst/>
                        </a:rPr>
                        <a:t>Kunst</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1</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1</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1</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1</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22"/>
                  </a:ext>
                </a:extLst>
              </a:tr>
              <a:tr h="238847">
                <a:tc>
                  <a:txBody>
                    <a:bodyPr/>
                    <a:lstStyle/>
                    <a:p>
                      <a:pPr algn="l" fontAlgn="ctr"/>
                      <a:r>
                        <a:rPr lang="de-DE" sz="1400" u="none" strike="noStrike">
                          <a:effectLst/>
                        </a:rPr>
                        <a:t>Musik</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1</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1</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1</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1</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1</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1</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23"/>
                  </a:ext>
                </a:extLst>
              </a:tr>
              <a:tr h="238847">
                <a:tc>
                  <a:txBody>
                    <a:bodyPr/>
                    <a:lstStyle/>
                    <a:p>
                      <a:pPr algn="l" fontAlgn="ctr"/>
                      <a:r>
                        <a:rPr lang="de-DE" sz="1400" u="none" strike="noStrike">
                          <a:effectLst/>
                        </a:rPr>
                        <a:t>Sport</a:t>
                      </a:r>
                      <a:endParaRPr lang="de-DE" sz="1400" b="0" i="0" u="none" strike="noStrike">
                        <a:solidFill>
                          <a:srgbClr val="000000"/>
                        </a:solidFill>
                        <a:effectLst/>
                        <a:latin typeface="Calibri"/>
                      </a:endParaRPr>
                    </a:p>
                  </a:txBody>
                  <a:tcPr marL="7943" marR="7943" marT="7943" marB="0" anchor="ctr"/>
                </a:tc>
                <a:tc>
                  <a:txBody>
                    <a:bodyPr/>
                    <a:lstStyle/>
                    <a:p>
                      <a:pPr algn="l" fontAlgn="ctr"/>
                      <a:r>
                        <a:rPr lang="de-DE" sz="1400" u="none" strike="noStrike">
                          <a:effectLst/>
                        </a:rPr>
                        <a:t> </a:t>
                      </a:r>
                      <a:endParaRPr lang="de-DE" sz="1400" b="0"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l" fontAlgn="b"/>
                      <a:r>
                        <a:rPr lang="de-DE" sz="1400" u="none" strike="noStrike">
                          <a:effectLst/>
                        </a:rPr>
                        <a:t> </a:t>
                      </a:r>
                      <a:endParaRPr lang="de-DE" sz="1400" b="1" i="0" u="none" strike="noStrike">
                        <a:solidFill>
                          <a:srgbClr val="000000"/>
                        </a:solidFill>
                        <a:effectLst/>
                        <a:latin typeface="Calibri"/>
                      </a:endParaRPr>
                    </a:p>
                  </a:txBody>
                  <a:tcPr marL="7943" marR="7943" marT="7943" marB="0" anchor="b"/>
                </a:tc>
                <a:tc>
                  <a:txBody>
                    <a:bodyPr/>
                    <a:lstStyle/>
                    <a:p>
                      <a:pPr algn="ctr" fontAlgn="ctr"/>
                      <a:r>
                        <a:rPr lang="de-DE" sz="1400" u="none" strike="noStrike">
                          <a:effectLst/>
                        </a:rPr>
                        <a:t>2</a:t>
                      </a:r>
                      <a:endParaRPr lang="de-DE" sz="1400" b="1" i="0" u="none" strike="noStrike">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2</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24"/>
                  </a:ext>
                </a:extLst>
              </a:tr>
              <a:tr h="229748">
                <a:tc>
                  <a:txBody>
                    <a:bodyPr/>
                    <a:lstStyle/>
                    <a:p>
                      <a:pPr algn="l" fontAlgn="ctr"/>
                      <a:r>
                        <a:rPr lang="de-DE" sz="1400" b="1" u="none" strike="noStrike" dirty="0" err="1">
                          <a:solidFill>
                            <a:srgbClr val="FF0000"/>
                          </a:solidFill>
                          <a:effectLst/>
                        </a:rPr>
                        <a:t>berufl</a:t>
                      </a:r>
                      <a:r>
                        <a:rPr lang="de-DE" sz="1400" b="1" u="none" strike="noStrike" dirty="0">
                          <a:solidFill>
                            <a:srgbClr val="FF0000"/>
                          </a:solidFill>
                          <a:effectLst/>
                        </a:rPr>
                        <a:t>. Orientierung</a:t>
                      </a:r>
                      <a:endParaRPr lang="de-DE" sz="1400" b="1" i="0" u="none" strike="noStrike" dirty="0">
                        <a:solidFill>
                          <a:srgbClr val="FF0000"/>
                        </a:solidFill>
                        <a:effectLst/>
                        <a:latin typeface="Calibri"/>
                      </a:endParaRPr>
                    </a:p>
                  </a:txBody>
                  <a:tcPr marL="7943" marR="7943" marT="7943" marB="0" anchor="ctr"/>
                </a:tc>
                <a:tc>
                  <a:txBody>
                    <a:bodyPr/>
                    <a:lstStyle/>
                    <a:p>
                      <a:pPr algn="l" fontAlgn="ctr"/>
                      <a:r>
                        <a:rPr lang="de-DE" sz="1400" u="none" strike="noStrike" dirty="0">
                          <a:effectLst/>
                        </a:rPr>
                        <a:t> </a:t>
                      </a:r>
                      <a:endParaRPr lang="de-DE" sz="1400" b="0"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b="1" u="none" strike="noStrike" dirty="0">
                          <a:solidFill>
                            <a:srgbClr val="FF0000"/>
                          </a:solidFill>
                          <a:effectLst/>
                        </a:rPr>
                        <a:t>0,5</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b"/>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b="1" u="none" strike="noStrike" dirty="0">
                          <a:solidFill>
                            <a:srgbClr val="FF0000"/>
                          </a:solidFill>
                          <a:effectLst/>
                        </a:rPr>
                        <a:t>0,5</a:t>
                      </a:r>
                      <a:endParaRPr lang="de-DE" sz="1400" b="1" i="0" u="none" strike="noStrike" dirty="0">
                        <a:solidFill>
                          <a:srgbClr val="FF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l" fontAlgn="b"/>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b"/>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b="1" u="none" strike="noStrike" dirty="0">
                          <a:solidFill>
                            <a:srgbClr val="FF0000"/>
                          </a:solidFill>
                          <a:effectLst/>
                        </a:rPr>
                        <a:t>0,5</a:t>
                      </a: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tc>
                  <a:txBody>
                    <a:bodyPr/>
                    <a:lstStyle/>
                    <a:p>
                      <a:pPr algn="ctr" fontAlgn="ctr"/>
                      <a:r>
                        <a:rPr lang="de-DE" sz="1400" u="none" strike="noStrike" dirty="0">
                          <a:effectLst/>
                        </a:rPr>
                        <a:t> </a:t>
                      </a:r>
                      <a:endParaRPr lang="de-DE" sz="1400" b="1" i="0" u="none" strike="noStrike" dirty="0">
                        <a:solidFill>
                          <a:srgbClr val="000000"/>
                        </a:solidFill>
                        <a:effectLst/>
                        <a:latin typeface="Calibri"/>
                      </a:endParaRPr>
                    </a:p>
                  </a:txBody>
                  <a:tcPr marL="7943" marR="7943" marT="7943" marB="0" anchor="ctr"/>
                </a:tc>
                <a:extLst>
                  <a:ext uri="{0D108BD9-81ED-4DB2-BD59-A6C34878D82A}">
                    <a16:rowId xmlns:a16="http://schemas.microsoft.com/office/drawing/2014/main" val="10025"/>
                  </a:ext>
                </a:extLst>
              </a:tr>
              <a:tr h="250221">
                <a:tc>
                  <a:txBody>
                    <a:bodyPr/>
                    <a:lstStyle/>
                    <a:p>
                      <a:pPr algn="l" fontAlgn="ctr"/>
                      <a:r>
                        <a:rPr lang="de-DE" sz="1400" u="none" strike="sngStrike" baseline="0" dirty="0">
                          <a:solidFill>
                            <a:srgbClr val="FF0000"/>
                          </a:solidFill>
                          <a:effectLst/>
                        </a:rPr>
                        <a:t>Intensivierung</a:t>
                      </a:r>
                      <a:endParaRPr lang="de-DE" sz="1400" b="0" i="0" u="none" strike="sngStrike" baseline="0" dirty="0">
                        <a:solidFill>
                          <a:srgbClr val="FF0000"/>
                        </a:solidFill>
                        <a:effectLst/>
                        <a:latin typeface="Calibri"/>
                      </a:endParaRPr>
                    </a:p>
                  </a:txBody>
                  <a:tcPr marL="7943" marR="7943" marT="7943" marB="0" anchor="ctr"/>
                </a:tc>
                <a:tc>
                  <a:txBody>
                    <a:bodyPr/>
                    <a:lstStyle/>
                    <a:p>
                      <a:pPr algn="l" fontAlgn="ctr"/>
                      <a:r>
                        <a:rPr lang="de-DE" sz="1400" u="none" strike="sngStrike" baseline="0" dirty="0">
                          <a:solidFill>
                            <a:srgbClr val="FF0000"/>
                          </a:solidFill>
                          <a:effectLst/>
                        </a:rPr>
                        <a:t> </a:t>
                      </a:r>
                      <a:endParaRPr lang="de-DE" sz="1400" b="0" i="0" u="none" strike="sngStrike" baseline="0" dirty="0">
                        <a:solidFill>
                          <a:srgbClr val="FF0000"/>
                        </a:solidFill>
                        <a:effectLst/>
                        <a:latin typeface="Calibri"/>
                      </a:endParaRPr>
                    </a:p>
                  </a:txBody>
                  <a:tcPr marL="7943" marR="7943" marT="7943" marB="0" anchor="ctr"/>
                </a:tc>
                <a:tc>
                  <a:txBody>
                    <a:bodyPr/>
                    <a:lstStyle/>
                    <a:p>
                      <a:pPr algn="ctr" fontAlgn="ctr"/>
                      <a:r>
                        <a:rPr lang="de-DE" sz="1400" u="none" strike="sngStrike" baseline="0" dirty="0">
                          <a:solidFill>
                            <a:srgbClr val="FF0000"/>
                          </a:solidFill>
                          <a:effectLst/>
                        </a:rPr>
                        <a:t>2</a:t>
                      </a:r>
                      <a:endParaRPr lang="de-DE" sz="1400" b="1" i="0" u="none" strike="sngStrike" baseline="0" dirty="0">
                        <a:solidFill>
                          <a:srgbClr val="FF0000"/>
                        </a:solidFill>
                        <a:effectLst/>
                        <a:latin typeface="Calibri"/>
                      </a:endParaRPr>
                    </a:p>
                  </a:txBody>
                  <a:tcPr marL="7943" marR="7943" marT="7943" marB="0" anchor="ctr"/>
                </a:tc>
                <a:tc>
                  <a:txBody>
                    <a:bodyPr/>
                    <a:lstStyle/>
                    <a:p>
                      <a:pPr algn="ctr" fontAlgn="ctr"/>
                      <a:r>
                        <a:rPr lang="de-DE" sz="1400" u="none" strike="sngStrike" baseline="0" dirty="0">
                          <a:solidFill>
                            <a:srgbClr val="FF0000"/>
                          </a:solidFill>
                          <a:effectLst/>
                        </a:rPr>
                        <a:t>2</a:t>
                      </a:r>
                      <a:endParaRPr lang="de-DE" sz="1400" b="1" i="0" u="none" strike="sngStrike" baseline="0" dirty="0">
                        <a:solidFill>
                          <a:srgbClr val="FF0000"/>
                        </a:solidFill>
                        <a:effectLst/>
                        <a:latin typeface="Calibri"/>
                      </a:endParaRPr>
                    </a:p>
                  </a:txBody>
                  <a:tcPr marL="7943" marR="7943" marT="7943" marB="0" anchor="ctr"/>
                </a:tc>
                <a:tc>
                  <a:txBody>
                    <a:bodyPr/>
                    <a:lstStyle/>
                    <a:p>
                      <a:pPr algn="ctr" fontAlgn="ctr"/>
                      <a:r>
                        <a:rPr lang="de-DE" sz="1400" u="none" strike="sngStrike" baseline="0" dirty="0">
                          <a:solidFill>
                            <a:srgbClr val="FF0000"/>
                          </a:solidFill>
                          <a:effectLst/>
                        </a:rPr>
                        <a:t>2</a:t>
                      </a:r>
                      <a:endParaRPr lang="de-DE" sz="1400" b="1" i="0" u="none" strike="sngStrike" baseline="0" dirty="0">
                        <a:solidFill>
                          <a:srgbClr val="FF0000"/>
                        </a:solidFill>
                        <a:effectLst/>
                        <a:latin typeface="Calibri"/>
                      </a:endParaRPr>
                    </a:p>
                  </a:txBody>
                  <a:tcPr marL="7943" marR="7943" marT="7943" marB="0" anchor="ctr"/>
                </a:tc>
                <a:tc>
                  <a:txBody>
                    <a:bodyPr/>
                    <a:lstStyle/>
                    <a:p>
                      <a:pPr algn="l" fontAlgn="b"/>
                      <a:r>
                        <a:rPr lang="de-DE" sz="1400" u="none" strike="sngStrike" baseline="0" dirty="0">
                          <a:solidFill>
                            <a:srgbClr val="FF0000"/>
                          </a:solidFill>
                          <a:effectLst/>
                        </a:rPr>
                        <a:t> </a:t>
                      </a:r>
                      <a:endParaRPr lang="de-DE" sz="1400" b="1" i="0" u="none" strike="sngStrike" baseline="0" dirty="0">
                        <a:solidFill>
                          <a:srgbClr val="FF0000"/>
                        </a:solidFill>
                        <a:effectLst/>
                        <a:latin typeface="Calibri"/>
                      </a:endParaRPr>
                    </a:p>
                  </a:txBody>
                  <a:tcPr marL="7943" marR="7943" marT="7943" marB="0" anchor="b"/>
                </a:tc>
                <a:tc>
                  <a:txBody>
                    <a:bodyPr/>
                    <a:lstStyle/>
                    <a:p>
                      <a:pPr marL="0" algn="ctr" defTabSz="457200" rtl="0" eaLnBrk="1" fontAlgn="ctr" latinLnBrk="0" hangingPunct="1"/>
                      <a:r>
                        <a:rPr lang="de-DE" sz="1400" u="none" strike="sngStrike" kern="1200" baseline="0" dirty="0">
                          <a:solidFill>
                            <a:srgbClr val="FF0000"/>
                          </a:solidFill>
                          <a:effectLst/>
                          <a:latin typeface="+mn-lt"/>
                          <a:ea typeface="+mn-ea"/>
                          <a:cs typeface="+mn-cs"/>
                        </a:rPr>
                        <a:t>2</a:t>
                      </a:r>
                    </a:p>
                  </a:txBody>
                  <a:tcPr marL="7943" marR="7943" marT="7943" marB="0" anchor="ctr"/>
                </a:tc>
                <a:tc>
                  <a:txBody>
                    <a:bodyPr/>
                    <a:lstStyle/>
                    <a:p>
                      <a:pPr marL="0" algn="ctr" defTabSz="457200" rtl="0" eaLnBrk="1" fontAlgn="ctr" latinLnBrk="0" hangingPunct="1"/>
                      <a:r>
                        <a:rPr lang="de-DE" sz="1400" u="none" strike="sngStrike" kern="1200" baseline="0" dirty="0">
                          <a:solidFill>
                            <a:srgbClr val="FF0000"/>
                          </a:solidFill>
                          <a:effectLst/>
                          <a:latin typeface="+mn-lt"/>
                          <a:ea typeface="+mn-ea"/>
                          <a:cs typeface="+mn-cs"/>
                        </a:rPr>
                        <a:t>2</a:t>
                      </a:r>
                    </a:p>
                  </a:txBody>
                  <a:tcPr marL="7943" marR="7943" marT="7943" marB="0" anchor="ctr"/>
                </a:tc>
                <a:tc>
                  <a:txBody>
                    <a:bodyPr/>
                    <a:lstStyle/>
                    <a:p>
                      <a:pPr marL="0" algn="ctr" defTabSz="457200" rtl="0" eaLnBrk="1" fontAlgn="ctr" latinLnBrk="0" hangingPunct="1"/>
                      <a:r>
                        <a:rPr lang="de-DE" sz="1400" u="none" strike="sngStrike" kern="1200" baseline="0" dirty="0">
                          <a:solidFill>
                            <a:srgbClr val="FF0000"/>
                          </a:solidFill>
                          <a:effectLst/>
                          <a:latin typeface="+mn-lt"/>
                          <a:ea typeface="+mn-ea"/>
                          <a:cs typeface="+mn-cs"/>
                        </a:rPr>
                        <a:t>2</a:t>
                      </a:r>
                    </a:p>
                  </a:txBody>
                  <a:tcPr marL="7943" marR="7943" marT="7943" marB="0" anchor="ctr"/>
                </a:tc>
                <a:tc>
                  <a:txBody>
                    <a:bodyPr/>
                    <a:lstStyle/>
                    <a:p>
                      <a:pPr algn="l" fontAlgn="b"/>
                      <a:r>
                        <a:rPr lang="de-DE" sz="1400" u="none" strike="sngStrike" baseline="0" dirty="0">
                          <a:solidFill>
                            <a:srgbClr val="FF0000"/>
                          </a:solidFill>
                          <a:effectLst/>
                        </a:rPr>
                        <a:t> </a:t>
                      </a:r>
                      <a:endParaRPr lang="de-DE" sz="1400" b="1" i="0" u="none" strike="sngStrike" baseline="0" dirty="0">
                        <a:solidFill>
                          <a:srgbClr val="FF0000"/>
                        </a:solidFill>
                        <a:effectLst/>
                        <a:latin typeface="Calibri"/>
                      </a:endParaRPr>
                    </a:p>
                  </a:txBody>
                  <a:tcPr marL="7943" marR="7943" marT="7943" marB="0" anchor="b"/>
                </a:tc>
                <a:tc>
                  <a:txBody>
                    <a:bodyPr/>
                    <a:lstStyle/>
                    <a:p>
                      <a:pPr algn="ctr" fontAlgn="ctr"/>
                      <a:r>
                        <a:rPr lang="de-DE" sz="1400" u="none" strike="sngStrike" baseline="0" dirty="0">
                          <a:solidFill>
                            <a:srgbClr val="FF0000"/>
                          </a:solidFill>
                          <a:effectLst/>
                        </a:rPr>
                        <a:t>2</a:t>
                      </a:r>
                      <a:endParaRPr lang="de-DE" sz="1400" b="1" i="0" u="none" strike="sngStrike" baseline="0" dirty="0">
                        <a:solidFill>
                          <a:srgbClr val="FF0000"/>
                        </a:solidFill>
                        <a:effectLst/>
                        <a:latin typeface="Calibri"/>
                      </a:endParaRPr>
                    </a:p>
                  </a:txBody>
                  <a:tcPr marL="7943" marR="7943" marT="7943" marB="0" anchor="ctr"/>
                </a:tc>
                <a:tc>
                  <a:txBody>
                    <a:bodyPr/>
                    <a:lstStyle/>
                    <a:p>
                      <a:pPr algn="ctr" fontAlgn="ctr"/>
                      <a:r>
                        <a:rPr lang="de-DE" sz="1400" u="none" strike="sngStrike" baseline="0" dirty="0">
                          <a:solidFill>
                            <a:srgbClr val="FF0000"/>
                          </a:solidFill>
                          <a:effectLst/>
                        </a:rPr>
                        <a:t>2</a:t>
                      </a:r>
                      <a:endParaRPr lang="de-DE" sz="1400" b="1" i="0" u="none" strike="sngStrike" baseline="0" dirty="0">
                        <a:solidFill>
                          <a:srgbClr val="FF0000"/>
                        </a:solidFill>
                        <a:effectLst/>
                        <a:latin typeface="Calibri"/>
                      </a:endParaRPr>
                    </a:p>
                  </a:txBody>
                  <a:tcPr marL="7943" marR="7943" marT="7943" marB="0" anchor="ctr"/>
                </a:tc>
                <a:tc>
                  <a:txBody>
                    <a:bodyPr/>
                    <a:lstStyle/>
                    <a:p>
                      <a:pPr algn="ctr" fontAlgn="ctr"/>
                      <a:r>
                        <a:rPr lang="de-DE" sz="1400" u="none" strike="sngStrike" baseline="0" dirty="0">
                          <a:solidFill>
                            <a:srgbClr val="FF0000"/>
                          </a:solidFill>
                          <a:effectLst/>
                        </a:rPr>
                        <a:t>2</a:t>
                      </a:r>
                      <a:endParaRPr lang="de-DE" sz="1400" b="1" i="0" u="none" strike="sngStrike" baseline="0" dirty="0">
                        <a:solidFill>
                          <a:srgbClr val="FF0000"/>
                        </a:solidFill>
                        <a:effectLst/>
                        <a:latin typeface="Calibri"/>
                      </a:endParaRPr>
                    </a:p>
                  </a:txBody>
                  <a:tcPr marL="7943" marR="7943" marT="7943" marB="0" anchor="ctr"/>
                </a:tc>
                <a:extLst>
                  <a:ext uri="{0D108BD9-81ED-4DB2-BD59-A6C34878D82A}">
                    <a16:rowId xmlns:a16="http://schemas.microsoft.com/office/drawing/2014/main" val="10026"/>
                  </a:ext>
                </a:extLst>
              </a:tr>
            </a:tbl>
          </a:graphicData>
        </a:graphic>
      </p:graphicFrame>
      <p:sp>
        <p:nvSpPr>
          <p:cNvPr id="6" name="Abgerundetes Rechteck 5"/>
          <p:cNvSpPr/>
          <p:nvPr/>
        </p:nvSpPr>
        <p:spPr>
          <a:xfrm>
            <a:off x="2268538" y="709613"/>
            <a:ext cx="6696075" cy="287337"/>
          </a:xfrm>
          <a:prstGeom prst="roundRect">
            <a:avLst/>
          </a:prstGeom>
          <a:solidFill>
            <a:srgbClr val="FFFF66">
              <a:alpha val="30196"/>
            </a:srgbClr>
          </a:solidFill>
          <a:ln>
            <a:solidFill>
              <a:srgbClr val="3649FC"/>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de-DE"/>
          </a:p>
        </p:txBody>
      </p:sp>
      <p:sp>
        <p:nvSpPr>
          <p:cNvPr id="8" name="Abgerundetes Rechteck 7"/>
          <p:cNvSpPr/>
          <p:nvPr/>
        </p:nvSpPr>
        <p:spPr>
          <a:xfrm>
            <a:off x="2268538" y="965200"/>
            <a:ext cx="6696075" cy="287338"/>
          </a:xfrm>
          <a:prstGeom prst="roundRect">
            <a:avLst/>
          </a:prstGeom>
          <a:solidFill>
            <a:srgbClr val="FFFF66">
              <a:alpha val="30196"/>
            </a:srgbClr>
          </a:solidFill>
          <a:ln>
            <a:solidFill>
              <a:srgbClr val="3649FC"/>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de-DE"/>
          </a:p>
        </p:txBody>
      </p:sp>
      <p:sp>
        <p:nvSpPr>
          <p:cNvPr id="9" name="Abgerundetes Rechteck 8"/>
          <p:cNvSpPr/>
          <p:nvPr/>
        </p:nvSpPr>
        <p:spPr>
          <a:xfrm>
            <a:off x="2268538" y="1196975"/>
            <a:ext cx="6696075" cy="287338"/>
          </a:xfrm>
          <a:prstGeom prst="roundRect">
            <a:avLst/>
          </a:prstGeom>
          <a:solidFill>
            <a:srgbClr val="FFFF66">
              <a:alpha val="30196"/>
            </a:srgbClr>
          </a:solidFill>
          <a:ln>
            <a:solidFill>
              <a:srgbClr val="3649FC"/>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de-DE"/>
          </a:p>
        </p:txBody>
      </p:sp>
      <p:sp>
        <p:nvSpPr>
          <p:cNvPr id="10" name="Abgerundetes Rechteck 9"/>
          <p:cNvSpPr/>
          <p:nvPr/>
        </p:nvSpPr>
        <p:spPr>
          <a:xfrm>
            <a:off x="2268538" y="1412875"/>
            <a:ext cx="6696075" cy="287338"/>
          </a:xfrm>
          <a:prstGeom prst="roundRect">
            <a:avLst/>
          </a:prstGeom>
          <a:solidFill>
            <a:srgbClr val="FFFF66">
              <a:alpha val="30196"/>
            </a:srgbClr>
          </a:solidFill>
          <a:ln>
            <a:solidFill>
              <a:srgbClr val="3649FC"/>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de-DE"/>
          </a:p>
        </p:txBody>
      </p:sp>
      <p:sp>
        <p:nvSpPr>
          <p:cNvPr id="11" name="Abgerundetes Rechteck 10"/>
          <p:cNvSpPr/>
          <p:nvPr/>
        </p:nvSpPr>
        <p:spPr>
          <a:xfrm>
            <a:off x="2268538" y="2133600"/>
            <a:ext cx="6696075" cy="287338"/>
          </a:xfrm>
          <a:prstGeom prst="roundRect">
            <a:avLst/>
          </a:prstGeom>
          <a:solidFill>
            <a:srgbClr val="FFFF66">
              <a:alpha val="30196"/>
            </a:srgbClr>
          </a:solidFill>
          <a:ln>
            <a:solidFill>
              <a:srgbClr val="3649FC"/>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de-DE"/>
          </a:p>
        </p:txBody>
      </p:sp>
      <p:sp>
        <p:nvSpPr>
          <p:cNvPr id="12" name="Abgerundetes Rechteck 11"/>
          <p:cNvSpPr/>
          <p:nvPr/>
        </p:nvSpPr>
        <p:spPr>
          <a:xfrm>
            <a:off x="2268538" y="2608263"/>
            <a:ext cx="6696075" cy="288925"/>
          </a:xfrm>
          <a:prstGeom prst="roundRect">
            <a:avLst/>
          </a:prstGeom>
          <a:solidFill>
            <a:srgbClr val="FFFF66">
              <a:alpha val="30196"/>
            </a:srgbClr>
          </a:solidFill>
          <a:ln>
            <a:solidFill>
              <a:srgbClr val="3649FC"/>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de-DE"/>
          </a:p>
        </p:txBody>
      </p:sp>
      <p:sp>
        <p:nvSpPr>
          <p:cNvPr id="13" name="Abgerundetes Rechteck 12"/>
          <p:cNvSpPr/>
          <p:nvPr/>
        </p:nvSpPr>
        <p:spPr>
          <a:xfrm>
            <a:off x="2268538" y="3090863"/>
            <a:ext cx="6696075" cy="287337"/>
          </a:xfrm>
          <a:prstGeom prst="roundRect">
            <a:avLst/>
          </a:prstGeom>
          <a:solidFill>
            <a:srgbClr val="FFFF66">
              <a:alpha val="30196"/>
            </a:srgbClr>
          </a:solidFill>
          <a:ln>
            <a:solidFill>
              <a:srgbClr val="3649FC"/>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de-DE"/>
          </a:p>
        </p:txBody>
      </p:sp>
      <p:sp>
        <p:nvSpPr>
          <p:cNvPr id="14" name="Abgerundetes Rechteck 13"/>
          <p:cNvSpPr/>
          <p:nvPr/>
        </p:nvSpPr>
        <p:spPr>
          <a:xfrm>
            <a:off x="2278063" y="3789363"/>
            <a:ext cx="6697662" cy="287337"/>
          </a:xfrm>
          <a:prstGeom prst="roundRect">
            <a:avLst/>
          </a:prstGeom>
          <a:solidFill>
            <a:srgbClr val="FFFF66">
              <a:alpha val="30196"/>
            </a:srgbClr>
          </a:solidFill>
          <a:ln>
            <a:solidFill>
              <a:srgbClr val="3649FC"/>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de-DE"/>
          </a:p>
        </p:txBody>
      </p:sp>
      <p:sp>
        <p:nvSpPr>
          <p:cNvPr id="15" name="Abgerundetes Rechteck 14"/>
          <p:cNvSpPr/>
          <p:nvPr/>
        </p:nvSpPr>
        <p:spPr>
          <a:xfrm>
            <a:off x="2279650" y="4283869"/>
            <a:ext cx="6696075" cy="288925"/>
          </a:xfrm>
          <a:prstGeom prst="roundRect">
            <a:avLst/>
          </a:prstGeom>
          <a:solidFill>
            <a:srgbClr val="FFFF66">
              <a:alpha val="30196"/>
            </a:srgbClr>
          </a:solidFill>
          <a:ln>
            <a:solidFill>
              <a:srgbClr val="3649FC"/>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de-DE"/>
          </a:p>
        </p:txBody>
      </p:sp>
      <p:sp>
        <p:nvSpPr>
          <p:cNvPr id="16" name="Abgerundetes Rechteck 15"/>
          <p:cNvSpPr/>
          <p:nvPr/>
        </p:nvSpPr>
        <p:spPr>
          <a:xfrm>
            <a:off x="2278063" y="5484919"/>
            <a:ext cx="6697662" cy="1201737"/>
          </a:xfrm>
          <a:prstGeom prst="roundRect">
            <a:avLst/>
          </a:prstGeom>
          <a:solidFill>
            <a:srgbClr val="FFFF66">
              <a:alpha val="30196"/>
            </a:srgbClr>
          </a:solidFill>
          <a:ln>
            <a:solidFill>
              <a:srgbClr val="3649FC"/>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de-DE"/>
          </a:p>
        </p:txBody>
      </p:sp>
      <p:pic>
        <p:nvPicPr>
          <p:cNvPr id="26" name="Grafik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740" y="210367"/>
            <a:ext cx="591441" cy="532732"/>
          </a:xfrm>
          <a:prstGeom prst="rect">
            <a:avLst/>
          </a:prstGeom>
        </p:spPr>
      </p:pic>
      <p:sp>
        <p:nvSpPr>
          <p:cNvPr id="17" name="Pfeil: nach oben gekrümmt 16">
            <a:extLst>
              <a:ext uri="{FF2B5EF4-FFF2-40B4-BE49-F238E27FC236}">
                <a16:creationId xmlns:a16="http://schemas.microsoft.com/office/drawing/2014/main" id="{40FAA331-9FAF-4BD2-A54E-F0C517618B0A}"/>
              </a:ext>
            </a:extLst>
          </p:cNvPr>
          <p:cNvSpPr/>
          <p:nvPr/>
        </p:nvSpPr>
        <p:spPr>
          <a:xfrm>
            <a:off x="5669845" y="4779963"/>
            <a:ext cx="1062192" cy="238690"/>
          </a:xfrm>
          <a:prstGeom prst="curvedUpArrow">
            <a:avLst>
              <a:gd name="adj1" fmla="val 25000"/>
              <a:gd name="adj2" fmla="val 43252"/>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sp>
        <p:nvSpPr>
          <p:cNvPr id="18" name="Pfeil: nach oben gekrümmt 17">
            <a:extLst>
              <a:ext uri="{FF2B5EF4-FFF2-40B4-BE49-F238E27FC236}">
                <a16:creationId xmlns:a16="http://schemas.microsoft.com/office/drawing/2014/main" id="{59BCBD92-21AD-4111-BF4D-828F9EFEF50B}"/>
              </a:ext>
            </a:extLst>
          </p:cNvPr>
          <p:cNvSpPr/>
          <p:nvPr/>
        </p:nvSpPr>
        <p:spPr>
          <a:xfrm>
            <a:off x="3372959" y="4298521"/>
            <a:ext cx="1062192" cy="238690"/>
          </a:xfrm>
          <a:prstGeom prst="curvedUpArrow">
            <a:avLst>
              <a:gd name="adj1" fmla="val 25000"/>
              <a:gd name="adj2" fmla="val 43252"/>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sp>
        <p:nvSpPr>
          <p:cNvPr id="19" name="Pfeil: nach oben gekrümmt 18">
            <a:extLst>
              <a:ext uri="{FF2B5EF4-FFF2-40B4-BE49-F238E27FC236}">
                <a16:creationId xmlns:a16="http://schemas.microsoft.com/office/drawing/2014/main" id="{E2B976A1-5FC6-43E8-B54B-1C8ACA4BD727}"/>
              </a:ext>
            </a:extLst>
          </p:cNvPr>
          <p:cNvSpPr/>
          <p:nvPr/>
        </p:nvSpPr>
        <p:spPr>
          <a:xfrm>
            <a:off x="2663830" y="4537211"/>
            <a:ext cx="1821082" cy="315777"/>
          </a:xfrm>
          <a:prstGeom prst="curvedUpArrow">
            <a:avLst>
              <a:gd name="adj1" fmla="val 25000"/>
              <a:gd name="adj2" fmla="val 43252"/>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9918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txBox="1">
            <a:spLocks/>
          </p:cNvSpPr>
          <p:nvPr/>
        </p:nvSpPr>
        <p:spPr>
          <a:xfrm>
            <a:off x="5583711" y="4548138"/>
            <a:ext cx="3035300" cy="8241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de-DE" sz="2400" dirty="0">
                <a:solidFill>
                  <a:srgbClr val="1761AA"/>
                </a:solidFill>
              </a:rPr>
              <a:t>Naturwissenschaftlich-technologischer Zweig</a:t>
            </a:r>
          </a:p>
        </p:txBody>
      </p:sp>
      <p:sp>
        <p:nvSpPr>
          <p:cNvPr id="3" name="Inhaltsplatzhalter 2"/>
          <p:cNvSpPr txBox="1">
            <a:spLocks/>
          </p:cNvSpPr>
          <p:nvPr/>
        </p:nvSpPr>
        <p:spPr bwMode="auto">
          <a:xfrm>
            <a:off x="345598" y="4548138"/>
            <a:ext cx="3311525" cy="831951"/>
          </a:xfrm>
          <a:prstGeom prst="rect">
            <a:avLst/>
          </a:prstGeom>
          <a:noFill/>
          <a:ln w="9525">
            <a:noFill/>
            <a:miter lim="800000"/>
            <a:headEnd/>
            <a:tailEnd/>
          </a:ln>
        </p:spPr>
        <p:txBody>
          <a:bodyPr/>
          <a:lstStyle/>
          <a:p>
            <a:pPr>
              <a:spcBef>
                <a:spcPct val="20000"/>
              </a:spcBef>
              <a:buFont typeface="Arial" charset="0"/>
              <a:buNone/>
            </a:pPr>
            <a:r>
              <a:rPr lang="de-DE" sz="2400" dirty="0">
                <a:solidFill>
                  <a:srgbClr val="1761AA"/>
                </a:solidFill>
                <a:latin typeface="Calibri" pitchFamily="34" charset="0"/>
              </a:rPr>
              <a:t>Wirtschafts-(und sozial-) wissenschaftlicher Zweig</a:t>
            </a:r>
          </a:p>
        </p:txBody>
      </p:sp>
      <p:sp>
        <p:nvSpPr>
          <p:cNvPr id="4" name="Inhaltsplatzhalter 2"/>
          <p:cNvSpPr txBox="1">
            <a:spLocks/>
          </p:cNvSpPr>
          <p:nvPr/>
        </p:nvSpPr>
        <p:spPr bwMode="auto">
          <a:xfrm>
            <a:off x="3297424" y="5526923"/>
            <a:ext cx="2588715" cy="546336"/>
          </a:xfrm>
          <a:prstGeom prst="rect">
            <a:avLst/>
          </a:prstGeom>
          <a:noFill/>
          <a:ln w="9525">
            <a:noFill/>
            <a:miter lim="800000"/>
            <a:headEnd/>
            <a:tailEnd/>
          </a:ln>
        </p:spPr>
        <p:txBody>
          <a:bodyPr/>
          <a:lstStyle/>
          <a:p>
            <a:pPr>
              <a:spcBef>
                <a:spcPct val="20000"/>
              </a:spcBef>
              <a:buFont typeface="Arial" charset="0"/>
              <a:buNone/>
            </a:pPr>
            <a:r>
              <a:rPr lang="de-DE" sz="2400" dirty="0">
                <a:solidFill>
                  <a:srgbClr val="1761AA"/>
                </a:solidFill>
                <a:latin typeface="Calibri" pitchFamily="34" charset="0"/>
              </a:rPr>
              <a:t>Sprachlicher Zweig</a:t>
            </a:r>
          </a:p>
        </p:txBody>
      </p:sp>
      <p:pic>
        <p:nvPicPr>
          <p:cNvPr id="5" name="Picture 2" descr="C:\Users\$SKG000-35VNMP7Q2D09.MGF.011\AppData\Local\Microsoft\Windows\Temporary Internet Files\Content.IE5\25KAZ1EU\MC90044151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7460" y="3293229"/>
            <a:ext cx="1914525" cy="1108075"/>
          </a:xfrm>
          <a:prstGeom prst="rect">
            <a:avLst/>
          </a:prstGeom>
          <a:noFill/>
          <a:ln w="9525">
            <a:noFill/>
            <a:miter lim="800000"/>
            <a:headEnd/>
            <a:tailEnd/>
          </a:ln>
        </p:spPr>
      </p:pic>
      <p:pic>
        <p:nvPicPr>
          <p:cNvPr id="6" name="Picture 3" descr="C:\Users\$SKG000-35VNMP7Q2D09.MGF.011\AppData\Local\Microsoft\Windows\Temporary Internet Files\Content.IE5\25KAZ1EU\MC90008887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6782" y="3744361"/>
            <a:ext cx="1270000" cy="1576388"/>
          </a:xfrm>
          <a:prstGeom prst="rect">
            <a:avLst/>
          </a:prstGeom>
          <a:noFill/>
          <a:ln w="9525">
            <a:noFill/>
            <a:miter lim="800000"/>
            <a:headEnd/>
            <a:tailEnd/>
          </a:ln>
        </p:spPr>
      </p:pic>
      <p:pic>
        <p:nvPicPr>
          <p:cNvPr id="7" name="Picture 4" descr="\\ARCHIMEDES\UserData$\$SKG000-35VNMP7Q2D09\My Pictures\Microsoft Clip Organizer\00292116.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4940" y="3122216"/>
            <a:ext cx="1698625" cy="1450975"/>
          </a:xfrm>
          <a:prstGeom prst="rect">
            <a:avLst/>
          </a:prstGeom>
          <a:noFill/>
          <a:ln w="9525">
            <a:noFill/>
            <a:miter lim="800000"/>
            <a:headEnd/>
            <a:tailEnd/>
          </a:ln>
        </p:spPr>
      </p:pic>
      <p:sp>
        <p:nvSpPr>
          <p:cNvPr id="13" name="Textfeld 12"/>
          <p:cNvSpPr txBox="1"/>
          <p:nvPr/>
        </p:nvSpPr>
        <p:spPr>
          <a:xfrm>
            <a:off x="807813" y="841472"/>
            <a:ext cx="7253493" cy="369332"/>
          </a:xfrm>
          <a:prstGeom prst="rect">
            <a:avLst/>
          </a:prstGeom>
          <a:solidFill>
            <a:srgbClr val="1761AA"/>
          </a:solidFill>
          <a:ln>
            <a:noFill/>
          </a:ln>
        </p:spPr>
        <p:txBody>
          <a:bodyPr wrap="square" rtlCol="0">
            <a:spAutoFit/>
          </a:bodyPr>
          <a:lstStyle/>
          <a:p>
            <a:pPr algn="ctr"/>
            <a:r>
              <a:rPr lang="de-DE" b="1" dirty="0">
                <a:solidFill>
                  <a:schemeClr val="bg1"/>
                </a:solidFill>
              </a:rPr>
              <a:t>Jahrgangsstufe 7</a:t>
            </a:r>
          </a:p>
        </p:txBody>
      </p:sp>
      <p:sp>
        <p:nvSpPr>
          <p:cNvPr id="15" name="Textfeld 14"/>
          <p:cNvSpPr txBox="1"/>
          <p:nvPr/>
        </p:nvSpPr>
        <p:spPr>
          <a:xfrm>
            <a:off x="4431755" y="1210804"/>
            <a:ext cx="3629551" cy="369332"/>
          </a:xfrm>
          <a:prstGeom prst="rect">
            <a:avLst/>
          </a:prstGeom>
          <a:solidFill>
            <a:srgbClr val="1761AA"/>
          </a:solidFill>
          <a:ln>
            <a:solidFill>
              <a:schemeClr val="bg1"/>
            </a:solidFill>
          </a:ln>
        </p:spPr>
        <p:txBody>
          <a:bodyPr wrap="square" rtlCol="0">
            <a:spAutoFit/>
          </a:bodyPr>
          <a:lstStyle/>
          <a:p>
            <a:pPr algn="ctr"/>
            <a:r>
              <a:rPr lang="de-DE" b="1" dirty="0">
                <a:solidFill>
                  <a:schemeClr val="bg1"/>
                </a:solidFill>
              </a:rPr>
              <a:t>Französisch</a:t>
            </a:r>
          </a:p>
        </p:txBody>
      </p:sp>
      <p:pic>
        <p:nvPicPr>
          <p:cNvPr id="17" name="Grafik 16"/>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6889787" flipH="1">
            <a:off x="1281923" y="2181863"/>
            <a:ext cx="1741693" cy="464503"/>
          </a:xfrm>
          <a:prstGeom prst="rect">
            <a:avLst/>
          </a:prstGeom>
        </p:spPr>
      </p:pic>
      <p:pic>
        <p:nvPicPr>
          <p:cNvPr id="18" name="Grafik 17"/>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3655448">
            <a:off x="2086680" y="2419176"/>
            <a:ext cx="2643860" cy="461915"/>
          </a:xfrm>
          <a:prstGeom prst="rect">
            <a:avLst/>
          </a:prstGeom>
        </p:spPr>
      </p:pic>
      <p:pic>
        <p:nvPicPr>
          <p:cNvPr id="19" name="Grafik 18"/>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258539">
            <a:off x="2476837" y="2455351"/>
            <a:ext cx="4077589" cy="465994"/>
          </a:xfrm>
          <a:prstGeom prst="rect">
            <a:avLst/>
          </a:prstGeom>
        </p:spPr>
      </p:pic>
      <p:sp>
        <p:nvSpPr>
          <p:cNvPr id="14" name="Textfeld 13"/>
          <p:cNvSpPr txBox="1"/>
          <p:nvPr/>
        </p:nvSpPr>
        <p:spPr>
          <a:xfrm>
            <a:off x="807813" y="1210804"/>
            <a:ext cx="3629551" cy="369332"/>
          </a:xfrm>
          <a:prstGeom prst="rect">
            <a:avLst/>
          </a:prstGeom>
          <a:solidFill>
            <a:srgbClr val="1761AA"/>
          </a:solidFill>
          <a:ln>
            <a:solidFill>
              <a:schemeClr val="bg1"/>
            </a:solidFill>
          </a:ln>
        </p:spPr>
        <p:txBody>
          <a:bodyPr wrap="square" rtlCol="0">
            <a:spAutoFit/>
          </a:bodyPr>
          <a:lstStyle/>
          <a:p>
            <a:pPr algn="ctr"/>
            <a:r>
              <a:rPr lang="de-DE" b="1" dirty="0">
                <a:solidFill>
                  <a:schemeClr val="bg1"/>
                </a:solidFill>
              </a:rPr>
              <a:t>Latein</a:t>
            </a:r>
          </a:p>
        </p:txBody>
      </p:sp>
      <p:pic>
        <p:nvPicPr>
          <p:cNvPr id="21" name="Grafik 20"/>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3910063">
            <a:off x="5768181" y="2071445"/>
            <a:ext cx="1691715" cy="412543"/>
          </a:xfrm>
          <a:prstGeom prst="rect">
            <a:avLst/>
          </a:prstGeom>
        </p:spPr>
      </p:pic>
      <p:pic>
        <p:nvPicPr>
          <p:cNvPr id="22" name="Grafik 21"/>
          <p:cNvPicPr>
            <a:picLocks noChangeAspect="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9693835" flipH="1">
            <a:off x="2730819" y="2163779"/>
            <a:ext cx="3549093" cy="390089"/>
          </a:xfrm>
          <a:prstGeom prst="rect">
            <a:avLst/>
          </a:prstGeom>
        </p:spPr>
      </p:pic>
    </p:spTree>
    <p:extLst>
      <p:ext uri="{BB962C8B-B14F-4D97-AF65-F5344CB8AC3E}">
        <p14:creationId xmlns:p14="http://schemas.microsoft.com/office/powerpoint/2010/main" val="48289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F7741A13-3C1D-422E-9151-1028E1C99DD3}"/>
              </a:ext>
            </a:extLst>
          </p:cNvPr>
          <p:cNvGraphicFramePr>
            <a:graphicFrameLocks noGrp="1"/>
          </p:cNvGraphicFramePr>
          <p:nvPr>
            <p:extLst>
              <p:ext uri="{D42A27DB-BD31-4B8C-83A1-F6EECF244321}">
                <p14:modId xmlns:p14="http://schemas.microsoft.com/office/powerpoint/2010/main" val="3279461460"/>
              </p:ext>
            </p:extLst>
          </p:nvPr>
        </p:nvGraphicFramePr>
        <p:xfrm>
          <a:off x="214603" y="718458"/>
          <a:ext cx="8682136" cy="5459457"/>
        </p:xfrm>
        <a:graphic>
          <a:graphicData uri="http://schemas.openxmlformats.org/drawingml/2006/table">
            <a:tbl>
              <a:tblPr/>
              <a:tblGrid>
                <a:gridCol w="1521185">
                  <a:extLst>
                    <a:ext uri="{9D8B030D-6E8A-4147-A177-3AD203B41FA5}">
                      <a16:colId xmlns:a16="http://schemas.microsoft.com/office/drawing/2014/main" val="2784814158"/>
                    </a:ext>
                  </a:extLst>
                </a:gridCol>
                <a:gridCol w="413927">
                  <a:extLst>
                    <a:ext uri="{9D8B030D-6E8A-4147-A177-3AD203B41FA5}">
                      <a16:colId xmlns:a16="http://schemas.microsoft.com/office/drawing/2014/main" val="1974150577"/>
                    </a:ext>
                  </a:extLst>
                </a:gridCol>
                <a:gridCol w="538106">
                  <a:extLst>
                    <a:ext uri="{9D8B030D-6E8A-4147-A177-3AD203B41FA5}">
                      <a16:colId xmlns:a16="http://schemas.microsoft.com/office/drawing/2014/main" val="4159750506"/>
                    </a:ext>
                  </a:extLst>
                </a:gridCol>
                <a:gridCol w="538106">
                  <a:extLst>
                    <a:ext uri="{9D8B030D-6E8A-4147-A177-3AD203B41FA5}">
                      <a16:colId xmlns:a16="http://schemas.microsoft.com/office/drawing/2014/main" val="2310063398"/>
                    </a:ext>
                  </a:extLst>
                </a:gridCol>
                <a:gridCol w="538106">
                  <a:extLst>
                    <a:ext uri="{9D8B030D-6E8A-4147-A177-3AD203B41FA5}">
                      <a16:colId xmlns:a16="http://schemas.microsoft.com/office/drawing/2014/main" val="3672592965"/>
                    </a:ext>
                  </a:extLst>
                </a:gridCol>
                <a:gridCol w="538106">
                  <a:extLst>
                    <a:ext uri="{9D8B030D-6E8A-4147-A177-3AD203B41FA5}">
                      <a16:colId xmlns:a16="http://schemas.microsoft.com/office/drawing/2014/main" val="2104001101"/>
                    </a:ext>
                  </a:extLst>
                </a:gridCol>
                <a:gridCol w="144876">
                  <a:extLst>
                    <a:ext uri="{9D8B030D-6E8A-4147-A177-3AD203B41FA5}">
                      <a16:colId xmlns:a16="http://schemas.microsoft.com/office/drawing/2014/main" val="768536040"/>
                    </a:ext>
                  </a:extLst>
                </a:gridCol>
                <a:gridCol w="538106">
                  <a:extLst>
                    <a:ext uri="{9D8B030D-6E8A-4147-A177-3AD203B41FA5}">
                      <a16:colId xmlns:a16="http://schemas.microsoft.com/office/drawing/2014/main" val="1716307452"/>
                    </a:ext>
                  </a:extLst>
                </a:gridCol>
                <a:gridCol w="538106">
                  <a:extLst>
                    <a:ext uri="{9D8B030D-6E8A-4147-A177-3AD203B41FA5}">
                      <a16:colId xmlns:a16="http://schemas.microsoft.com/office/drawing/2014/main" val="919307132"/>
                    </a:ext>
                  </a:extLst>
                </a:gridCol>
                <a:gridCol w="538106">
                  <a:extLst>
                    <a:ext uri="{9D8B030D-6E8A-4147-A177-3AD203B41FA5}">
                      <a16:colId xmlns:a16="http://schemas.microsoft.com/office/drawing/2014/main" val="1099609903"/>
                    </a:ext>
                  </a:extLst>
                </a:gridCol>
                <a:gridCol w="538106">
                  <a:extLst>
                    <a:ext uri="{9D8B030D-6E8A-4147-A177-3AD203B41FA5}">
                      <a16:colId xmlns:a16="http://schemas.microsoft.com/office/drawing/2014/main" val="603588228"/>
                    </a:ext>
                  </a:extLst>
                </a:gridCol>
                <a:gridCol w="144876">
                  <a:extLst>
                    <a:ext uri="{9D8B030D-6E8A-4147-A177-3AD203B41FA5}">
                      <a16:colId xmlns:a16="http://schemas.microsoft.com/office/drawing/2014/main" val="1472366279"/>
                    </a:ext>
                  </a:extLst>
                </a:gridCol>
                <a:gridCol w="538106">
                  <a:extLst>
                    <a:ext uri="{9D8B030D-6E8A-4147-A177-3AD203B41FA5}">
                      <a16:colId xmlns:a16="http://schemas.microsoft.com/office/drawing/2014/main" val="2248070649"/>
                    </a:ext>
                  </a:extLst>
                </a:gridCol>
                <a:gridCol w="538106">
                  <a:extLst>
                    <a:ext uri="{9D8B030D-6E8A-4147-A177-3AD203B41FA5}">
                      <a16:colId xmlns:a16="http://schemas.microsoft.com/office/drawing/2014/main" val="1374064702"/>
                    </a:ext>
                  </a:extLst>
                </a:gridCol>
                <a:gridCol w="538106">
                  <a:extLst>
                    <a:ext uri="{9D8B030D-6E8A-4147-A177-3AD203B41FA5}">
                      <a16:colId xmlns:a16="http://schemas.microsoft.com/office/drawing/2014/main" val="2319498420"/>
                    </a:ext>
                  </a:extLst>
                </a:gridCol>
                <a:gridCol w="538106">
                  <a:extLst>
                    <a:ext uri="{9D8B030D-6E8A-4147-A177-3AD203B41FA5}">
                      <a16:colId xmlns:a16="http://schemas.microsoft.com/office/drawing/2014/main" val="1900122799"/>
                    </a:ext>
                  </a:extLst>
                </a:gridCol>
              </a:tblGrid>
              <a:tr h="242159">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Wirtschaftswiss.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Sprachlicher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Naturwiss.-techn.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92302781"/>
                  </a:ext>
                </a:extLst>
              </a:tr>
              <a:tr h="276628">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193838022"/>
                  </a:ext>
                </a:extLst>
              </a:tr>
              <a:tr h="199428">
                <a:tc>
                  <a:txBody>
                    <a:bodyPr/>
                    <a:lstStyle/>
                    <a:p>
                      <a:pPr algn="l" rtl="0" fontAlgn="ctr"/>
                      <a:r>
                        <a:rPr lang="de-DE" sz="1000" b="1" i="0" u="none" strike="noStrike" dirty="0">
                          <a:solidFill>
                            <a:srgbClr val="000000"/>
                          </a:solidFill>
                          <a:effectLst/>
                          <a:latin typeface="Calibri" panose="020F0502020204030204" pitchFamily="34" charset="0"/>
                        </a:rPr>
                        <a:t>Religionslehre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233261953"/>
                  </a:ext>
                </a:extLst>
              </a:tr>
              <a:tr h="199428">
                <a:tc>
                  <a:txBody>
                    <a:bodyPr/>
                    <a:lstStyle/>
                    <a:p>
                      <a:pPr algn="l" rtl="0" fontAlgn="ctr"/>
                      <a:r>
                        <a:rPr lang="de-DE" sz="1000" b="1" i="0" u="none" strike="noStrike" dirty="0">
                          <a:solidFill>
                            <a:srgbClr val="000000"/>
                          </a:solidFill>
                          <a:effectLst/>
                          <a:latin typeface="Calibri" panose="020F0502020204030204" pitchFamily="34" charset="0"/>
                        </a:rPr>
                        <a:t>Deutsch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945366221"/>
                  </a:ext>
                </a:extLst>
              </a:tr>
              <a:tr h="199428">
                <a:tc>
                  <a:txBody>
                    <a:bodyPr/>
                    <a:lstStyle/>
                    <a:p>
                      <a:pPr algn="l" rtl="0" fontAlgn="ctr"/>
                      <a:r>
                        <a:rPr lang="de-DE" sz="1000" b="1" i="0" u="none" strike="noStrike" dirty="0">
                          <a:solidFill>
                            <a:srgbClr val="000000"/>
                          </a:solidFill>
                          <a:effectLst/>
                          <a:latin typeface="Calibri" panose="020F0502020204030204" pitchFamily="34" charset="0"/>
                        </a:rPr>
                        <a:t>Englisch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1.FS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96699607"/>
                  </a:ext>
                </a:extLst>
              </a:tr>
              <a:tr h="199428">
                <a:tc>
                  <a:txBody>
                    <a:bodyPr/>
                    <a:lstStyle/>
                    <a:p>
                      <a:pPr algn="l" rtl="0" fontAlgn="ctr"/>
                      <a:r>
                        <a:rPr lang="de-DE" sz="1000" b="1" i="0" u="none" strike="noStrike" dirty="0">
                          <a:solidFill>
                            <a:srgbClr val="000000"/>
                          </a:solidFill>
                          <a:effectLst/>
                          <a:latin typeface="Calibri" panose="020F0502020204030204" pitchFamily="34" charset="0"/>
                        </a:rPr>
                        <a:t>Französisch/Latein</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2.FS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607139691"/>
                  </a:ext>
                </a:extLst>
              </a:tr>
              <a:tr h="199428">
                <a:tc>
                  <a:txBody>
                    <a:bodyPr/>
                    <a:lstStyle/>
                    <a:p>
                      <a:pPr algn="l" rtl="0" fontAlgn="ctr"/>
                      <a:r>
                        <a:rPr lang="de-DE" sz="1000" b="0" i="0" u="none" strike="noStrike">
                          <a:solidFill>
                            <a:srgbClr val="000000"/>
                          </a:solidFill>
                          <a:effectLst/>
                          <a:latin typeface="Calibri" panose="020F0502020204030204" pitchFamily="34" charset="0"/>
                        </a:rPr>
                        <a:t>Französisch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3.FS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de-DE" sz="1000" b="0" i="0" u="none" strike="noStrike" kern="1200" dirty="0">
                          <a:solidFill>
                            <a:srgbClr val="000000"/>
                          </a:solidFill>
                          <a:effectLst/>
                          <a:latin typeface="Calibri" panose="020F0502020204030204" pitchFamily="34" charset="0"/>
                          <a:ea typeface="+mn-ea"/>
                          <a:cs typeface="+mn-cs"/>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de-DE" sz="1000" b="0" i="0" u="none" strike="noStrike" kern="1200" dirty="0">
                          <a:solidFill>
                            <a:srgbClr val="000000"/>
                          </a:solidFill>
                          <a:effectLst/>
                          <a:latin typeface="Calibri" panose="020F0502020204030204" pitchFamily="34" charset="0"/>
                          <a:ea typeface="+mn-ea"/>
                          <a:cs typeface="+mn-cs"/>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dirty="0">
                          <a:solidFill>
                            <a:srgbClr val="FF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dirty="0">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dirty="0">
                          <a:solidFill>
                            <a:srgbClr val="FF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44951245"/>
                  </a:ext>
                </a:extLst>
              </a:tr>
              <a:tr h="199428">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de-DE" sz="1000" b="0" i="0" u="none" strike="noStrike" kern="1200" dirty="0">
                          <a:solidFill>
                            <a:srgbClr val="000000"/>
                          </a:solidFill>
                          <a:effectLst/>
                          <a:latin typeface="Calibri" panose="020F0502020204030204" pitchFamily="34" charset="0"/>
                          <a:ea typeface="+mn-ea"/>
                          <a:cs typeface="+mn-cs"/>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de-DE" sz="1000" b="0" i="0" u="none" strike="noStrike" kern="1200" dirty="0">
                          <a:solidFill>
                            <a:srgbClr val="000000"/>
                          </a:solidFill>
                          <a:effectLst/>
                          <a:latin typeface="Calibri" panose="020F0502020204030204" pitchFamily="34" charset="0"/>
                          <a:ea typeface="+mn-ea"/>
                          <a:cs typeface="+mn-cs"/>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de-DE" sz="1000" b="0" i="0" u="none" strike="noStrike" kern="1200" dirty="0">
                          <a:solidFill>
                            <a:srgbClr val="000000"/>
                          </a:solidFill>
                          <a:effectLst/>
                          <a:latin typeface="Calibri" panose="020F0502020204030204" pitchFamily="34" charset="0"/>
                          <a:ea typeface="+mn-ea"/>
                          <a:cs typeface="+mn-cs"/>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de-DE" sz="1000" b="0" i="0" u="none" strike="noStrike" kern="1200" dirty="0">
                          <a:solidFill>
                            <a:srgbClr val="000000"/>
                          </a:solidFill>
                          <a:effectLst/>
                          <a:latin typeface="Calibri" panose="020F0502020204030204" pitchFamily="34" charset="0"/>
                          <a:ea typeface="+mn-ea"/>
                          <a:cs typeface="+mn-cs"/>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288421929"/>
                  </a:ext>
                </a:extLst>
              </a:tr>
              <a:tr h="199428">
                <a:tc>
                  <a:txBody>
                    <a:bodyPr/>
                    <a:lstStyle/>
                    <a:p>
                      <a:pPr algn="l" rtl="0" fontAlgn="ctr"/>
                      <a:r>
                        <a:rPr lang="de-DE" sz="1000" b="1" i="0" u="none" strike="noStrike" dirty="0">
                          <a:solidFill>
                            <a:srgbClr val="000000"/>
                          </a:solidFill>
                          <a:effectLst/>
                          <a:latin typeface="Calibri" panose="020F0502020204030204" pitchFamily="34" charset="0"/>
                        </a:rPr>
                        <a:t>Mathematik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48115758"/>
                  </a:ext>
                </a:extLst>
              </a:tr>
              <a:tr h="199428">
                <a:tc>
                  <a:txBody>
                    <a:bodyPr/>
                    <a:lstStyle/>
                    <a:p>
                      <a:pPr algn="l" rtl="0" fontAlgn="ctr"/>
                      <a:r>
                        <a:rPr lang="de-DE" sz="1000" b="0" i="0" u="none" strike="noStrike" dirty="0">
                          <a:solidFill>
                            <a:srgbClr val="000000"/>
                          </a:solidFill>
                          <a:effectLst/>
                          <a:latin typeface="Calibri" panose="020F0502020204030204" pitchFamily="34" charset="0"/>
                        </a:rPr>
                        <a:t>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715922807"/>
                  </a:ext>
                </a:extLst>
              </a:tr>
              <a:tr h="199428">
                <a:tc>
                  <a:txBody>
                    <a:bodyPr/>
                    <a:lstStyle/>
                    <a:p>
                      <a:pPr algn="l" rtl="0" fontAlgn="ctr"/>
                      <a:r>
                        <a:rPr lang="de-DE" sz="1000" b="0" i="0" u="none" strike="noStrike" dirty="0">
                          <a:solidFill>
                            <a:srgbClr val="000000"/>
                          </a:solidFill>
                          <a:effectLst/>
                          <a:latin typeface="Calibri" panose="020F0502020204030204" pitchFamily="34" charset="0"/>
                        </a:rPr>
                        <a:t>Physik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dirty="0">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4794026"/>
                  </a:ext>
                </a:extLst>
              </a:tr>
              <a:tr h="199428">
                <a:tc>
                  <a:txBody>
                    <a:bodyPr/>
                    <a:lstStyle/>
                    <a:p>
                      <a:pPr algn="l" rtl="0" fontAlgn="ctr"/>
                      <a:r>
                        <a:rPr lang="de-DE" sz="1000" b="0" i="0" u="none" strike="noStrike" dirty="0">
                          <a:solidFill>
                            <a:srgbClr val="000000"/>
                          </a:solidFill>
                          <a:effectLst/>
                          <a:latin typeface="Calibri" panose="020F0502020204030204" pitchFamily="34" charset="0"/>
                        </a:rPr>
                        <a:t>Chemie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0"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dirty="0">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0"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0"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22369101"/>
                  </a:ext>
                </a:extLst>
              </a:tr>
              <a:tr h="199428">
                <a:tc>
                  <a:txBody>
                    <a:bodyPr/>
                    <a:lstStyle/>
                    <a:p>
                      <a:pPr algn="l" rtl="0" fontAlgn="ctr"/>
                      <a:r>
                        <a:rPr lang="de-DE" sz="1000" b="1" i="0" u="none" strike="noStrike" dirty="0">
                          <a:solidFill>
                            <a:srgbClr val="000000"/>
                          </a:solidFill>
                          <a:effectLst/>
                          <a:latin typeface="Calibri" panose="020F0502020204030204" pitchFamily="34" charset="0"/>
                        </a:rPr>
                        <a:t>Biologie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254953510"/>
                  </a:ext>
                </a:extLst>
              </a:tr>
              <a:tr h="199428">
                <a:tc>
                  <a:txBody>
                    <a:bodyPr/>
                    <a:lstStyle/>
                    <a:p>
                      <a:pPr algn="l" rtl="0" fontAlgn="ctr"/>
                      <a:r>
                        <a:rPr lang="de-DE" sz="1000" b="0" i="0" u="none" strike="noStrike">
                          <a:solidFill>
                            <a:srgbClr val="000000"/>
                          </a:solidFill>
                          <a:effectLst/>
                          <a:latin typeface="Calibri" panose="020F0502020204030204" pitchFamily="34" charset="0"/>
                        </a:rPr>
                        <a:t>Profilstunden nw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0"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059708139"/>
                  </a:ext>
                </a:extLst>
              </a:tr>
              <a:tr h="199428">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831418460"/>
                  </a:ext>
                </a:extLst>
              </a:tr>
              <a:tr h="199428">
                <a:tc>
                  <a:txBody>
                    <a:bodyPr/>
                    <a:lstStyle/>
                    <a:p>
                      <a:pPr algn="l" rtl="0" fontAlgn="ctr"/>
                      <a:r>
                        <a:rPr lang="de-DE" sz="1000" b="1" i="0" u="none" strike="noStrike">
                          <a:solidFill>
                            <a:srgbClr val="000000"/>
                          </a:solidFill>
                          <a:effectLst/>
                          <a:latin typeface="Calibri" panose="020F0502020204030204" pitchFamily="34" charset="0"/>
                        </a:rPr>
                        <a:t>Geschichte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7465573"/>
                  </a:ext>
                </a:extLst>
              </a:tr>
              <a:tr h="199428">
                <a:tc>
                  <a:txBody>
                    <a:bodyPr/>
                    <a:lstStyle/>
                    <a:p>
                      <a:pPr algn="l" rtl="0" fontAlgn="ctr"/>
                      <a:r>
                        <a:rPr lang="de-DE" sz="1000" b="1" i="0" u="none" strike="noStrike">
                          <a:solidFill>
                            <a:srgbClr val="000000"/>
                          </a:solidFill>
                          <a:effectLst/>
                          <a:latin typeface="Calibri" panose="020F0502020204030204" pitchFamily="34" charset="0"/>
                        </a:rPr>
                        <a:t>Politik und Gesellschaft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33765103"/>
                  </a:ext>
                </a:extLst>
              </a:tr>
              <a:tr h="199428">
                <a:tc>
                  <a:txBody>
                    <a:bodyPr/>
                    <a:lstStyle/>
                    <a:p>
                      <a:pPr algn="l" rtl="0" fontAlgn="ctr"/>
                      <a:r>
                        <a:rPr lang="de-DE" sz="1000" b="1" i="0" u="none" strike="noStrike" dirty="0">
                          <a:solidFill>
                            <a:srgbClr val="000000"/>
                          </a:solidFill>
                          <a:effectLst/>
                          <a:latin typeface="Calibri" panose="020F0502020204030204" pitchFamily="34" charset="0"/>
                        </a:rPr>
                        <a:t>Geographie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endParaRPr lang="de-DE" sz="1000" b="0" i="0" u="none" strike="noStrike" dirty="0">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endParaRPr lang="de-DE" sz="1000" b="0" i="0" u="none" strike="noStrike" dirty="0">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endParaRPr lang="de-DE" sz="1000" b="0" i="0" u="none" strike="noStrike" dirty="0">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30529408"/>
                  </a:ext>
                </a:extLst>
              </a:tr>
              <a:tr h="199428">
                <a:tc>
                  <a:txBody>
                    <a:bodyPr/>
                    <a:lstStyle/>
                    <a:p>
                      <a:pPr algn="l" rtl="0" fontAlgn="ctr"/>
                      <a:r>
                        <a:rPr lang="de-DE" sz="1000" b="0" i="0" u="none" strike="noStrike">
                          <a:solidFill>
                            <a:srgbClr val="000000"/>
                          </a:solidFill>
                          <a:effectLst/>
                          <a:latin typeface="Calibri" panose="020F0502020204030204" pitchFamily="34" charset="0"/>
                        </a:rPr>
                        <a:t>Wirtschaft/Recht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endParaRPr lang="de-DE" sz="1000" b="0"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dirty="0">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0" i="0" u="none" strike="noStrike" dirty="0">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endParaRPr lang="de-DE" sz="1000" b="0"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dirty="0">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0" i="0" u="none" strike="noStrike" dirty="0">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endParaRPr lang="de-DE" sz="1000" b="0"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92336885"/>
                  </a:ext>
                </a:extLst>
              </a:tr>
              <a:tr h="199428">
                <a:tc>
                  <a:txBody>
                    <a:bodyPr/>
                    <a:lstStyle/>
                    <a:p>
                      <a:pPr algn="l" rtl="0" fontAlgn="ctr"/>
                      <a:r>
                        <a:rPr lang="de-DE" sz="1000" b="0" i="0" u="none" strike="noStrike">
                          <a:solidFill>
                            <a:srgbClr val="000000"/>
                          </a:solidFill>
                          <a:effectLst/>
                          <a:latin typeface="Calibri" panose="020F0502020204030204" pitchFamily="34" charset="0"/>
                        </a:rPr>
                        <a:t>Wirtschaftsinformatik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0" i="0" u="none" strike="noStrike" dirty="0">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0" i="0" u="none" strike="noStrike" dirty="0">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56461654"/>
                  </a:ext>
                </a:extLst>
              </a:tr>
              <a:tr h="199428">
                <a:tc>
                  <a:txBody>
                    <a:bodyPr/>
                    <a:lstStyle/>
                    <a:p>
                      <a:pPr algn="l" rtl="0" fontAlgn="ctr"/>
                      <a:r>
                        <a:rPr lang="de-DE" sz="1000" b="0" i="0" u="none" strike="noStrike">
                          <a:solidFill>
                            <a:srgbClr val="000000"/>
                          </a:solidFill>
                          <a:effectLst/>
                          <a:latin typeface="Calibri" panose="020F0502020204030204" pitchFamily="34" charset="0"/>
                        </a:rPr>
                        <a:t>Profilstunden wsw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a:solidFill>
                          <a:srgbClr val="00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endParaRPr lang="de-DE" sz="1000" b="1" i="0" u="none" strike="noStrike" dirty="0">
                        <a:solidFill>
                          <a:srgbClr val="00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85031899"/>
                  </a:ext>
                </a:extLst>
              </a:tr>
              <a:tr h="199428">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90702435"/>
                  </a:ext>
                </a:extLst>
              </a:tr>
              <a:tr h="199428">
                <a:tc>
                  <a:txBody>
                    <a:bodyPr/>
                    <a:lstStyle/>
                    <a:p>
                      <a:pPr algn="l" rtl="0" fontAlgn="ctr"/>
                      <a:r>
                        <a:rPr lang="de-DE" sz="1000" b="1" i="0" u="none" strike="noStrike">
                          <a:solidFill>
                            <a:srgbClr val="000000"/>
                          </a:solidFill>
                          <a:effectLst/>
                          <a:latin typeface="Calibri" panose="020F0502020204030204" pitchFamily="34" charset="0"/>
                        </a:rPr>
                        <a:t>Kunst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543568751"/>
                  </a:ext>
                </a:extLst>
              </a:tr>
              <a:tr h="199428">
                <a:tc>
                  <a:txBody>
                    <a:bodyPr/>
                    <a:lstStyle/>
                    <a:p>
                      <a:pPr algn="l" rtl="0" fontAlgn="ctr"/>
                      <a:r>
                        <a:rPr lang="de-DE" sz="1000" b="1" i="0" u="none" strike="noStrike">
                          <a:solidFill>
                            <a:srgbClr val="000000"/>
                          </a:solidFill>
                          <a:effectLst/>
                          <a:latin typeface="Calibri" panose="020F0502020204030204" pitchFamily="34" charset="0"/>
                        </a:rPr>
                        <a:t>Musik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302344563"/>
                  </a:ext>
                </a:extLst>
              </a:tr>
              <a:tr h="199428">
                <a:tc>
                  <a:txBody>
                    <a:bodyPr/>
                    <a:lstStyle/>
                    <a:p>
                      <a:pPr algn="l" rtl="0" fontAlgn="ctr"/>
                      <a:r>
                        <a:rPr lang="de-DE" sz="1000" b="1" i="0" u="none" strike="noStrike">
                          <a:solidFill>
                            <a:srgbClr val="000000"/>
                          </a:solidFill>
                          <a:effectLst/>
                          <a:latin typeface="Calibri" panose="020F0502020204030204" pitchFamily="34" charset="0"/>
                        </a:rPr>
                        <a:t>Sport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82661359"/>
                  </a:ext>
                </a:extLst>
              </a:tr>
              <a:tr h="199428">
                <a:tc>
                  <a:txBody>
                    <a:bodyPr/>
                    <a:lstStyle/>
                    <a:p>
                      <a:pPr algn="l" rtl="0" fontAlgn="ctr"/>
                      <a:r>
                        <a:rPr lang="de-DE" sz="1000" b="1" i="0" u="none" strike="noStrike" dirty="0" err="1">
                          <a:solidFill>
                            <a:srgbClr val="000000"/>
                          </a:solidFill>
                          <a:effectLst/>
                          <a:latin typeface="Calibri" panose="020F0502020204030204" pitchFamily="34" charset="0"/>
                        </a:rPr>
                        <a:t>berufl</a:t>
                      </a:r>
                      <a:r>
                        <a:rPr lang="de-DE" sz="1000" b="1" i="0" u="none" strike="noStrike" dirty="0">
                          <a:solidFill>
                            <a:srgbClr val="000000"/>
                          </a:solidFill>
                          <a:effectLst/>
                          <a:latin typeface="Calibri" panose="020F0502020204030204" pitchFamily="34" charset="0"/>
                        </a:rPr>
                        <a:t>. Orientierung</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31393348"/>
                  </a:ext>
                </a:extLst>
              </a:tr>
              <a:tr h="154398">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r>
                        <a:rPr lang="de-DE" sz="800" b="0" i="0" u="none" strike="noStrike" dirty="0">
                          <a:solidFill>
                            <a:srgbClr val="000000"/>
                          </a:solidFill>
                          <a:effectLst/>
                          <a:latin typeface="Calibri" panose="020F0502020204030204" pitchFamily="34" charset="0"/>
                        </a:rPr>
                        <a:t>Summe</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dirty="0">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91349753"/>
                  </a:ext>
                </a:extLst>
              </a:tr>
            </a:tbl>
          </a:graphicData>
        </a:graphic>
      </p:graphicFrame>
      <p:sp>
        <p:nvSpPr>
          <p:cNvPr id="2" name="Textfeld 1">
            <a:extLst>
              <a:ext uri="{FF2B5EF4-FFF2-40B4-BE49-F238E27FC236}">
                <a16:creationId xmlns:a16="http://schemas.microsoft.com/office/drawing/2014/main" id="{12157C7C-38A6-42B7-B6DD-C4EB4F373FA7}"/>
              </a:ext>
            </a:extLst>
          </p:cNvPr>
          <p:cNvSpPr txBox="1"/>
          <p:nvPr/>
        </p:nvSpPr>
        <p:spPr>
          <a:xfrm>
            <a:off x="349898" y="123651"/>
            <a:ext cx="4752198" cy="461665"/>
          </a:xfrm>
          <a:prstGeom prst="rect">
            <a:avLst/>
          </a:prstGeom>
          <a:noFill/>
        </p:spPr>
        <p:txBody>
          <a:bodyPr wrap="none" rtlCol="0">
            <a:spAutoFit/>
          </a:bodyPr>
          <a:lstStyle/>
          <a:p>
            <a:r>
              <a:rPr lang="de-DE" sz="2400" dirty="0">
                <a:solidFill>
                  <a:srgbClr val="1761AA"/>
                </a:solidFill>
              </a:rPr>
              <a:t>Identische Stunden in allen Zweigen:</a:t>
            </a:r>
          </a:p>
        </p:txBody>
      </p:sp>
    </p:spTree>
    <p:extLst>
      <p:ext uri="{BB962C8B-B14F-4D97-AF65-F5344CB8AC3E}">
        <p14:creationId xmlns:p14="http://schemas.microsoft.com/office/powerpoint/2010/main" val="13360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F7741A13-3C1D-422E-9151-1028E1C99DD3}"/>
              </a:ext>
            </a:extLst>
          </p:cNvPr>
          <p:cNvGraphicFramePr>
            <a:graphicFrameLocks noGrp="1"/>
          </p:cNvGraphicFramePr>
          <p:nvPr/>
        </p:nvGraphicFramePr>
        <p:xfrm>
          <a:off x="188537" y="669304"/>
          <a:ext cx="8785782" cy="5377986"/>
        </p:xfrm>
        <a:graphic>
          <a:graphicData uri="http://schemas.openxmlformats.org/drawingml/2006/table">
            <a:tbl>
              <a:tblPr/>
              <a:tblGrid>
                <a:gridCol w="1539344">
                  <a:extLst>
                    <a:ext uri="{9D8B030D-6E8A-4147-A177-3AD203B41FA5}">
                      <a16:colId xmlns:a16="http://schemas.microsoft.com/office/drawing/2014/main" val="2784814158"/>
                    </a:ext>
                  </a:extLst>
                </a:gridCol>
                <a:gridCol w="418868">
                  <a:extLst>
                    <a:ext uri="{9D8B030D-6E8A-4147-A177-3AD203B41FA5}">
                      <a16:colId xmlns:a16="http://schemas.microsoft.com/office/drawing/2014/main" val="1974150577"/>
                    </a:ext>
                  </a:extLst>
                </a:gridCol>
                <a:gridCol w="544530">
                  <a:extLst>
                    <a:ext uri="{9D8B030D-6E8A-4147-A177-3AD203B41FA5}">
                      <a16:colId xmlns:a16="http://schemas.microsoft.com/office/drawing/2014/main" val="4159750506"/>
                    </a:ext>
                  </a:extLst>
                </a:gridCol>
                <a:gridCol w="544530">
                  <a:extLst>
                    <a:ext uri="{9D8B030D-6E8A-4147-A177-3AD203B41FA5}">
                      <a16:colId xmlns:a16="http://schemas.microsoft.com/office/drawing/2014/main" val="2310063398"/>
                    </a:ext>
                  </a:extLst>
                </a:gridCol>
                <a:gridCol w="544530">
                  <a:extLst>
                    <a:ext uri="{9D8B030D-6E8A-4147-A177-3AD203B41FA5}">
                      <a16:colId xmlns:a16="http://schemas.microsoft.com/office/drawing/2014/main" val="3672592965"/>
                    </a:ext>
                  </a:extLst>
                </a:gridCol>
                <a:gridCol w="544530">
                  <a:extLst>
                    <a:ext uri="{9D8B030D-6E8A-4147-A177-3AD203B41FA5}">
                      <a16:colId xmlns:a16="http://schemas.microsoft.com/office/drawing/2014/main" val="2104001101"/>
                    </a:ext>
                  </a:extLst>
                </a:gridCol>
                <a:gridCol w="146605">
                  <a:extLst>
                    <a:ext uri="{9D8B030D-6E8A-4147-A177-3AD203B41FA5}">
                      <a16:colId xmlns:a16="http://schemas.microsoft.com/office/drawing/2014/main" val="768536040"/>
                    </a:ext>
                  </a:extLst>
                </a:gridCol>
                <a:gridCol w="544530">
                  <a:extLst>
                    <a:ext uri="{9D8B030D-6E8A-4147-A177-3AD203B41FA5}">
                      <a16:colId xmlns:a16="http://schemas.microsoft.com/office/drawing/2014/main" val="1716307452"/>
                    </a:ext>
                  </a:extLst>
                </a:gridCol>
                <a:gridCol w="544530">
                  <a:extLst>
                    <a:ext uri="{9D8B030D-6E8A-4147-A177-3AD203B41FA5}">
                      <a16:colId xmlns:a16="http://schemas.microsoft.com/office/drawing/2014/main" val="919307132"/>
                    </a:ext>
                  </a:extLst>
                </a:gridCol>
                <a:gridCol w="544530">
                  <a:extLst>
                    <a:ext uri="{9D8B030D-6E8A-4147-A177-3AD203B41FA5}">
                      <a16:colId xmlns:a16="http://schemas.microsoft.com/office/drawing/2014/main" val="1099609903"/>
                    </a:ext>
                  </a:extLst>
                </a:gridCol>
                <a:gridCol w="544530">
                  <a:extLst>
                    <a:ext uri="{9D8B030D-6E8A-4147-A177-3AD203B41FA5}">
                      <a16:colId xmlns:a16="http://schemas.microsoft.com/office/drawing/2014/main" val="603588228"/>
                    </a:ext>
                  </a:extLst>
                </a:gridCol>
                <a:gridCol w="146605">
                  <a:extLst>
                    <a:ext uri="{9D8B030D-6E8A-4147-A177-3AD203B41FA5}">
                      <a16:colId xmlns:a16="http://schemas.microsoft.com/office/drawing/2014/main" val="1472366279"/>
                    </a:ext>
                  </a:extLst>
                </a:gridCol>
                <a:gridCol w="544530">
                  <a:extLst>
                    <a:ext uri="{9D8B030D-6E8A-4147-A177-3AD203B41FA5}">
                      <a16:colId xmlns:a16="http://schemas.microsoft.com/office/drawing/2014/main" val="2248070649"/>
                    </a:ext>
                  </a:extLst>
                </a:gridCol>
                <a:gridCol w="544530">
                  <a:extLst>
                    <a:ext uri="{9D8B030D-6E8A-4147-A177-3AD203B41FA5}">
                      <a16:colId xmlns:a16="http://schemas.microsoft.com/office/drawing/2014/main" val="1374064702"/>
                    </a:ext>
                  </a:extLst>
                </a:gridCol>
                <a:gridCol w="544530">
                  <a:extLst>
                    <a:ext uri="{9D8B030D-6E8A-4147-A177-3AD203B41FA5}">
                      <a16:colId xmlns:a16="http://schemas.microsoft.com/office/drawing/2014/main" val="2319498420"/>
                    </a:ext>
                  </a:extLst>
                </a:gridCol>
                <a:gridCol w="544530">
                  <a:extLst>
                    <a:ext uri="{9D8B030D-6E8A-4147-A177-3AD203B41FA5}">
                      <a16:colId xmlns:a16="http://schemas.microsoft.com/office/drawing/2014/main" val="1900122799"/>
                    </a:ext>
                  </a:extLst>
                </a:gridCol>
              </a:tblGrid>
              <a:tr h="238546">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Wirtschaftswiss.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Sprachlicher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gridSpan="4">
                  <a:txBody>
                    <a:bodyPr/>
                    <a:lstStyle/>
                    <a:p>
                      <a:pPr algn="ctr" rtl="0" fontAlgn="b"/>
                      <a:r>
                        <a:rPr lang="de-DE" sz="1000" b="0" i="0" u="none" strike="noStrike">
                          <a:solidFill>
                            <a:srgbClr val="000000"/>
                          </a:solidFill>
                          <a:effectLst/>
                          <a:latin typeface="Calibri" panose="020F0502020204030204" pitchFamily="34" charset="0"/>
                        </a:rPr>
                        <a:t>Naturwiss.-techn. Zweig</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92302781"/>
                  </a:ext>
                </a:extLst>
              </a:tr>
              <a:tr h="272499">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de-DE" sz="1300" b="0" i="0" u="none" strike="noStrike">
                          <a:solidFill>
                            <a:srgbClr val="000000"/>
                          </a:solidFill>
                          <a:effectLst/>
                          <a:latin typeface="Arial" panose="020B0604020202020204" pitchFamily="34" charset="0"/>
                        </a:rPr>
                        <a:t> </a:t>
                      </a:r>
                    </a:p>
                  </a:txBody>
                  <a:tcPr marL="2667" marR="2667" marT="2667"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400" b="0" i="1" u="none" strike="noStrike">
                          <a:solidFill>
                            <a:srgbClr val="000000"/>
                          </a:solidFill>
                          <a:effectLst/>
                          <a:latin typeface="Aharoni" panose="02010803020104030203" pitchFamily="2" charset="-79"/>
                          <a:cs typeface="Aharoni" panose="02010803020104030203" pitchFamily="2" charset="-79"/>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8</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9</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10</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400" b="0" i="1" u="none" strike="noStrike">
                          <a:solidFill>
                            <a:srgbClr val="000000"/>
                          </a:solidFill>
                          <a:effectLst/>
                          <a:latin typeface="Aharoni" panose="02010803020104030203" pitchFamily="2" charset="-79"/>
                          <a:cs typeface="Aharoni" panose="02010803020104030203" pitchFamily="2" charset="-79"/>
                        </a:rPr>
                        <a:t>11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193838022"/>
                  </a:ext>
                </a:extLst>
              </a:tr>
              <a:tr h="196452">
                <a:tc>
                  <a:txBody>
                    <a:bodyPr/>
                    <a:lstStyle/>
                    <a:p>
                      <a:pPr algn="l" rtl="0" fontAlgn="ctr"/>
                      <a:r>
                        <a:rPr lang="de-DE" sz="1000" b="0" i="0" u="none" strike="noStrike">
                          <a:solidFill>
                            <a:srgbClr val="000000"/>
                          </a:solidFill>
                          <a:effectLst/>
                          <a:latin typeface="Calibri" panose="020F0502020204030204" pitchFamily="34" charset="0"/>
                        </a:rPr>
                        <a:t>Religionslehre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233261953"/>
                  </a:ext>
                </a:extLst>
              </a:tr>
              <a:tr h="196452">
                <a:tc>
                  <a:txBody>
                    <a:bodyPr/>
                    <a:lstStyle/>
                    <a:p>
                      <a:pPr algn="l" rtl="0" fontAlgn="ctr"/>
                      <a:r>
                        <a:rPr lang="de-DE" sz="1000" b="0" i="0" u="none" strike="noStrike">
                          <a:solidFill>
                            <a:srgbClr val="000000"/>
                          </a:solidFill>
                          <a:effectLst/>
                          <a:latin typeface="Calibri" panose="020F0502020204030204" pitchFamily="34" charset="0"/>
                        </a:rPr>
                        <a:t>Deutsch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945366221"/>
                  </a:ext>
                </a:extLst>
              </a:tr>
              <a:tr h="196452">
                <a:tc>
                  <a:txBody>
                    <a:bodyPr/>
                    <a:lstStyle/>
                    <a:p>
                      <a:pPr algn="l" rtl="0" fontAlgn="ctr"/>
                      <a:r>
                        <a:rPr lang="de-DE" sz="1000" b="0" i="0" u="none" strike="noStrike">
                          <a:solidFill>
                            <a:srgbClr val="000000"/>
                          </a:solidFill>
                          <a:effectLst/>
                          <a:latin typeface="Calibri" panose="020F0502020204030204" pitchFamily="34" charset="0"/>
                        </a:rPr>
                        <a:t>Englisch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1.FS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96699607"/>
                  </a:ext>
                </a:extLst>
              </a:tr>
              <a:tr h="196452">
                <a:tc>
                  <a:txBody>
                    <a:bodyPr/>
                    <a:lstStyle/>
                    <a:p>
                      <a:pPr algn="l" rtl="0" fontAlgn="ctr"/>
                      <a:r>
                        <a:rPr lang="de-DE" sz="1000" b="0" i="0" u="none" strike="noStrike">
                          <a:solidFill>
                            <a:srgbClr val="000000"/>
                          </a:solidFill>
                          <a:effectLst/>
                          <a:latin typeface="Calibri" panose="020F0502020204030204" pitchFamily="34" charset="0"/>
                        </a:rPr>
                        <a:t>Französisch/Latein</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2.FS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607139691"/>
                  </a:ext>
                </a:extLst>
              </a:tr>
              <a:tr h="196452">
                <a:tc>
                  <a:txBody>
                    <a:bodyPr/>
                    <a:lstStyle/>
                    <a:p>
                      <a:pPr algn="l" rtl="0" fontAlgn="ctr"/>
                      <a:r>
                        <a:rPr lang="de-DE" sz="1000" b="0" i="0" u="none" strike="noStrike">
                          <a:solidFill>
                            <a:srgbClr val="000000"/>
                          </a:solidFill>
                          <a:effectLst/>
                          <a:latin typeface="Calibri" panose="020F0502020204030204" pitchFamily="34" charset="0"/>
                        </a:rPr>
                        <a:t>Französisch</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3.FS</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dirty="0">
                          <a:solidFill>
                            <a:srgbClr val="FF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44951245"/>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288421929"/>
                  </a:ext>
                </a:extLst>
              </a:tr>
              <a:tr h="196452">
                <a:tc>
                  <a:txBody>
                    <a:bodyPr/>
                    <a:lstStyle/>
                    <a:p>
                      <a:pPr algn="l" rtl="0" fontAlgn="ctr"/>
                      <a:r>
                        <a:rPr lang="de-DE" sz="1000" b="0" i="0" u="none" strike="noStrike">
                          <a:solidFill>
                            <a:srgbClr val="000000"/>
                          </a:solidFill>
                          <a:effectLst/>
                          <a:latin typeface="Calibri" panose="020F0502020204030204" pitchFamily="34" charset="0"/>
                        </a:rPr>
                        <a:t>Mathematik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4</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48115758"/>
                  </a:ext>
                </a:extLst>
              </a:tr>
              <a:tr h="196452">
                <a:tc>
                  <a:txBody>
                    <a:bodyPr/>
                    <a:lstStyle/>
                    <a:p>
                      <a:pPr algn="l" rtl="0" fontAlgn="ctr"/>
                      <a:r>
                        <a:rPr lang="de-DE" sz="1000" b="0" i="0" u="none" strike="noStrike">
                          <a:solidFill>
                            <a:srgbClr val="000000"/>
                          </a:solidFill>
                          <a:effectLst/>
                          <a:latin typeface="Calibri" panose="020F0502020204030204" pitchFamily="34" charset="0"/>
                        </a:rPr>
                        <a:t>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715922807"/>
                  </a:ext>
                </a:extLst>
              </a:tr>
              <a:tr h="196452">
                <a:tc>
                  <a:txBody>
                    <a:bodyPr/>
                    <a:lstStyle/>
                    <a:p>
                      <a:pPr algn="l" rtl="0" fontAlgn="ctr"/>
                      <a:r>
                        <a:rPr lang="de-DE" sz="1000" b="0" i="0" u="none" strike="noStrike">
                          <a:solidFill>
                            <a:srgbClr val="000000"/>
                          </a:solidFill>
                          <a:effectLst/>
                          <a:latin typeface="Calibri" panose="020F0502020204030204" pitchFamily="34" charset="0"/>
                        </a:rPr>
                        <a:t>Physik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4794026"/>
                  </a:ext>
                </a:extLst>
              </a:tr>
              <a:tr h="196452">
                <a:tc>
                  <a:txBody>
                    <a:bodyPr/>
                    <a:lstStyle/>
                    <a:p>
                      <a:pPr algn="l" rtl="0" fontAlgn="ctr"/>
                      <a:r>
                        <a:rPr lang="de-DE" sz="1000" b="0" i="0" u="none" strike="noStrike">
                          <a:solidFill>
                            <a:srgbClr val="000000"/>
                          </a:solidFill>
                          <a:effectLst/>
                          <a:latin typeface="Calibri" panose="020F0502020204030204" pitchFamily="34" charset="0"/>
                        </a:rPr>
                        <a:t>Chemie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22369101"/>
                  </a:ext>
                </a:extLst>
              </a:tr>
              <a:tr h="196452">
                <a:tc>
                  <a:txBody>
                    <a:bodyPr/>
                    <a:lstStyle/>
                    <a:p>
                      <a:pPr algn="l" rtl="0" fontAlgn="ctr"/>
                      <a:r>
                        <a:rPr lang="de-DE" sz="1000" b="0" i="0" u="none" strike="noStrike">
                          <a:solidFill>
                            <a:srgbClr val="000000"/>
                          </a:solidFill>
                          <a:effectLst/>
                          <a:latin typeface="Calibri" panose="020F0502020204030204" pitchFamily="34" charset="0"/>
                        </a:rPr>
                        <a:t>Biologie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254953510"/>
                  </a:ext>
                </a:extLst>
              </a:tr>
              <a:tr h="196452">
                <a:tc>
                  <a:txBody>
                    <a:bodyPr/>
                    <a:lstStyle/>
                    <a:p>
                      <a:pPr algn="l" rtl="0" fontAlgn="ctr"/>
                      <a:r>
                        <a:rPr lang="de-DE" sz="1000" b="0" i="0" u="none" strike="noStrike">
                          <a:solidFill>
                            <a:srgbClr val="000000"/>
                          </a:solidFill>
                          <a:effectLst/>
                          <a:latin typeface="Calibri" panose="020F0502020204030204" pitchFamily="34" charset="0"/>
                        </a:rPr>
                        <a:t>Profilstunden nw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dirty="0">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pattFill prst="dkVert">
                      <a:fgClr>
                        <a:srgbClr val="FCE4D6"/>
                      </a:fgClr>
                      <a:bgClr>
                        <a:srgbClr val="F2F2F2"/>
                      </a:bgClr>
                    </a:patt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59708139"/>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831418460"/>
                  </a:ext>
                </a:extLst>
              </a:tr>
              <a:tr h="196452">
                <a:tc>
                  <a:txBody>
                    <a:bodyPr/>
                    <a:lstStyle/>
                    <a:p>
                      <a:pPr algn="l" rtl="0" fontAlgn="ctr"/>
                      <a:r>
                        <a:rPr lang="de-DE" sz="1000" b="0" i="0" u="none" strike="noStrike">
                          <a:solidFill>
                            <a:srgbClr val="000000"/>
                          </a:solidFill>
                          <a:effectLst/>
                          <a:latin typeface="Calibri" panose="020F0502020204030204" pitchFamily="34" charset="0"/>
                        </a:rPr>
                        <a:t>Geschichte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07465573"/>
                  </a:ext>
                </a:extLst>
              </a:tr>
              <a:tr h="196452">
                <a:tc>
                  <a:txBody>
                    <a:bodyPr/>
                    <a:lstStyle/>
                    <a:p>
                      <a:pPr algn="l" rtl="0" fontAlgn="ctr"/>
                      <a:r>
                        <a:rPr lang="de-DE" sz="1000" b="0" i="0" u="none" strike="noStrike">
                          <a:solidFill>
                            <a:srgbClr val="000000"/>
                          </a:solidFill>
                          <a:effectLst/>
                          <a:latin typeface="Calibri" panose="020F0502020204030204" pitchFamily="34" charset="0"/>
                        </a:rPr>
                        <a:t>Politik und Gesellschaft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33765103"/>
                  </a:ext>
                </a:extLst>
              </a:tr>
              <a:tr h="196452">
                <a:tc>
                  <a:txBody>
                    <a:bodyPr/>
                    <a:lstStyle/>
                    <a:p>
                      <a:pPr algn="l" rtl="0" fontAlgn="ctr"/>
                      <a:r>
                        <a:rPr lang="de-DE" sz="1000" b="0" i="0" u="none" strike="noStrike">
                          <a:solidFill>
                            <a:srgbClr val="000000"/>
                          </a:solidFill>
                          <a:effectLst/>
                          <a:latin typeface="Calibri" panose="020F0502020204030204" pitchFamily="34" charset="0"/>
                        </a:rPr>
                        <a:t>Geographie</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30529408"/>
                  </a:ext>
                </a:extLst>
              </a:tr>
              <a:tr h="196452">
                <a:tc>
                  <a:txBody>
                    <a:bodyPr/>
                    <a:lstStyle/>
                    <a:p>
                      <a:pPr algn="l" rtl="0" fontAlgn="ctr"/>
                      <a:r>
                        <a:rPr lang="de-DE" sz="1000" b="0" i="0" u="none" strike="noStrike">
                          <a:solidFill>
                            <a:srgbClr val="000000"/>
                          </a:solidFill>
                          <a:effectLst/>
                          <a:latin typeface="Calibri" panose="020F0502020204030204" pitchFamily="34" charset="0"/>
                        </a:rPr>
                        <a:t>Wirtschaft/Recht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3</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dirty="0">
                          <a:solidFill>
                            <a:srgbClr val="000000"/>
                          </a:solidFill>
                          <a:effectLst/>
                          <a:latin typeface="Calibri" panose="020F0502020204030204" pitchFamily="34" charset="0"/>
                        </a:rPr>
                        <a:t>3</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pattFill prst="dkVert">
                      <a:fgClr>
                        <a:srgbClr val="FCE4D6"/>
                      </a:fgClr>
                      <a:bgClr>
                        <a:srgbClr val="F2F2F2"/>
                      </a:bgClr>
                    </a:patt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92336885"/>
                  </a:ext>
                </a:extLst>
              </a:tr>
              <a:tr h="196452">
                <a:tc>
                  <a:txBody>
                    <a:bodyPr/>
                    <a:lstStyle/>
                    <a:p>
                      <a:pPr algn="l" rtl="0" fontAlgn="ctr"/>
                      <a:r>
                        <a:rPr lang="de-DE" sz="1000" b="0" i="0" u="none" strike="noStrike">
                          <a:solidFill>
                            <a:srgbClr val="000000"/>
                          </a:solidFill>
                          <a:effectLst/>
                          <a:latin typeface="Calibri" panose="020F0502020204030204" pitchFamily="34" charset="0"/>
                        </a:rPr>
                        <a:t>Wirtschaftsinformatik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sngStrike">
                          <a:solidFill>
                            <a:srgbClr val="FF0000"/>
                          </a:solidFill>
                          <a:effectLst/>
                          <a:latin typeface="Calibri" panose="020F0502020204030204" pitchFamily="34" charset="0"/>
                        </a:rPr>
                        <a:t> </a:t>
                      </a:r>
                      <a:endParaRPr lang="de-DE" sz="1000" b="0" i="0" u="none" strike="noStrike">
                        <a:solidFill>
                          <a:srgbClr val="FF0000"/>
                        </a:solidFill>
                        <a:effectLst/>
                        <a:latin typeface="Calibri" panose="020F0502020204030204" pitchFamily="34" charset="0"/>
                      </a:endParaRP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56461654"/>
                  </a:ext>
                </a:extLst>
              </a:tr>
              <a:tr h="196452">
                <a:tc>
                  <a:txBody>
                    <a:bodyPr/>
                    <a:lstStyle/>
                    <a:p>
                      <a:pPr algn="l" rtl="0" fontAlgn="ctr"/>
                      <a:r>
                        <a:rPr lang="de-DE" sz="1000" b="0" i="0" u="none" strike="noStrike">
                          <a:solidFill>
                            <a:srgbClr val="000000"/>
                          </a:solidFill>
                          <a:effectLst/>
                          <a:latin typeface="Calibri" panose="020F0502020204030204" pitchFamily="34" charset="0"/>
                        </a:rPr>
                        <a:t>Profilstunden wsw</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1"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rtl="0" fontAlgn="ctr"/>
                      <a:r>
                        <a:rPr lang="de-DE" sz="1000" b="1"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85031899"/>
                  </a:ext>
                </a:extLst>
              </a:tr>
              <a:tr h="196452">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90702435"/>
                  </a:ext>
                </a:extLst>
              </a:tr>
              <a:tr h="196452">
                <a:tc>
                  <a:txBody>
                    <a:bodyPr/>
                    <a:lstStyle/>
                    <a:p>
                      <a:pPr algn="l" rtl="0" fontAlgn="ctr"/>
                      <a:r>
                        <a:rPr lang="de-DE" sz="1000" b="0" i="0" u="none" strike="noStrike">
                          <a:solidFill>
                            <a:srgbClr val="000000"/>
                          </a:solidFill>
                          <a:effectLst/>
                          <a:latin typeface="Calibri" panose="020F0502020204030204" pitchFamily="34" charset="0"/>
                        </a:rPr>
                        <a:t>Kunst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543568751"/>
                  </a:ext>
                </a:extLst>
              </a:tr>
              <a:tr h="196452">
                <a:tc>
                  <a:txBody>
                    <a:bodyPr/>
                    <a:lstStyle/>
                    <a:p>
                      <a:pPr algn="l" rtl="0" fontAlgn="ctr"/>
                      <a:r>
                        <a:rPr lang="de-DE" sz="1000" b="0" i="0" u="none" strike="noStrike">
                          <a:solidFill>
                            <a:srgbClr val="000000"/>
                          </a:solidFill>
                          <a:effectLst/>
                          <a:latin typeface="Calibri" panose="020F0502020204030204" pitchFamily="34" charset="0"/>
                        </a:rPr>
                        <a:t>Musik</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1</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302344563"/>
                  </a:ext>
                </a:extLst>
              </a:tr>
              <a:tr h="196452">
                <a:tc>
                  <a:txBody>
                    <a:bodyPr/>
                    <a:lstStyle/>
                    <a:p>
                      <a:pPr algn="l" rtl="0" fontAlgn="ctr"/>
                      <a:r>
                        <a:rPr lang="de-DE" sz="1000" b="0" i="0" u="none" strike="noStrike">
                          <a:solidFill>
                            <a:srgbClr val="000000"/>
                          </a:solidFill>
                          <a:effectLst/>
                          <a:latin typeface="Calibri" panose="020F0502020204030204" pitchFamily="34" charset="0"/>
                        </a:rPr>
                        <a:t>Sport</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82661359"/>
                  </a:ext>
                </a:extLst>
              </a:tr>
              <a:tr h="196452">
                <a:tc>
                  <a:txBody>
                    <a:bodyPr/>
                    <a:lstStyle/>
                    <a:p>
                      <a:pPr algn="l" rtl="0" fontAlgn="ctr"/>
                      <a:r>
                        <a:rPr lang="de-DE" sz="1000" b="0" i="0" u="none" strike="noStrike">
                          <a:solidFill>
                            <a:srgbClr val="000000"/>
                          </a:solidFill>
                          <a:effectLst/>
                          <a:latin typeface="Calibri" panose="020F0502020204030204" pitchFamily="34" charset="0"/>
                        </a:rPr>
                        <a:t>berufl. Orientierung</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b"/>
                      <a:r>
                        <a:rPr lang="de-DE" sz="1000" b="0" i="0" u="none" strike="noStrike">
                          <a:solidFill>
                            <a:srgbClr val="000000"/>
                          </a:solidFill>
                          <a:effectLst/>
                          <a:latin typeface="Calibri" panose="020F0502020204030204" pitchFamily="34" charset="0"/>
                        </a:rPr>
                        <a:t> </a:t>
                      </a: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0,5</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 </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de-DE" sz="1000" b="0" i="0" u="none" strike="noStrike">
                          <a:solidFill>
                            <a:srgbClr val="000000"/>
                          </a:solidFill>
                          <a:effectLst/>
                          <a:latin typeface="Calibri" panose="020F0502020204030204" pitchFamily="34" charset="0"/>
                        </a:rPr>
                        <a:t>2</a:t>
                      </a:r>
                    </a:p>
                  </a:txBody>
                  <a:tcPr marL="2667" marR="2667" marT="2667"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31393348"/>
                  </a:ext>
                </a:extLst>
              </a:tr>
              <a:tr h="152093">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r>
                        <a:rPr lang="de-DE" sz="800" b="0" i="0" u="none" strike="noStrike">
                          <a:solidFill>
                            <a:srgbClr val="000000"/>
                          </a:solidFill>
                          <a:effectLst/>
                          <a:latin typeface="Calibri" panose="020F0502020204030204" pitchFamily="34" charset="0"/>
                        </a:rPr>
                        <a:t>Summe</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de-DE" sz="800" b="0" i="0" u="none" strike="noStrike">
                        <a:solidFill>
                          <a:srgbClr val="000000"/>
                        </a:solidFill>
                        <a:effectLst/>
                        <a:latin typeface="Calibri" panose="020F0502020204030204" pitchFamily="34" charset="0"/>
                      </a:endParaRP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30</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31,5</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de-DE" sz="800" b="0" i="0" u="none" strike="noStrike" dirty="0">
                          <a:solidFill>
                            <a:srgbClr val="000000"/>
                          </a:solidFill>
                          <a:effectLst/>
                          <a:latin typeface="Calibri" panose="020F0502020204030204" pitchFamily="34" charset="0"/>
                        </a:rPr>
                        <a:t>34</a:t>
                      </a:r>
                    </a:p>
                  </a:txBody>
                  <a:tcPr marL="2667" marR="2667" marT="2667" marB="0" anchor="b">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91349753"/>
                  </a:ext>
                </a:extLst>
              </a:tr>
            </a:tbl>
          </a:graphicData>
        </a:graphic>
      </p:graphicFrame>
      <p:sp>
        <p:nvSpPr>
          <p:cNvPr id="2" name="Rechteck: abgerundete Ecken 1">
            <a:extLst>
              <a:ext uri="{FF2B5EF4-FFF2-40B4-BE49-F238E27FC236}">
                <a16:creationId xmlns:a16="http://schemas.microsoft.com/office/drawing/2014/main" id="{24BF045D-9743-4AD1-8078-20777F70419E}"/>
              </a:ext>
            </a:extLst>
          </p:cNvPr>
          <p:cNvSpPr/>
          <p:nvPr/>
        </p:nvSpPr>
        <p:spPr>
          <a:xfrm>
            <a:off x="4427376" y="1917441"/>
            <a:ext cx="2286000" cy="28924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Rechteck: abgerundete Ecken 3">
            <a:extLst>
              <a:ext uri="{FF2B5EF4-FFF2-40B4-BE49-F238E27FC236}">
                <a16:creationId xmlns:a16="http://schemas.microsoft.com/office/drawing/2014/main" id="{80916225-C88C-4858-B293-B581E509AA9C}"/>
              </a:ext>
            </a:extLst>
          </p:cNvPr>
          <p:cNvSpPr/>
          <p:nvPr/>
        </p:nvSpPr>
        <p:spPr>
          <a:xfrm>
            <a:off x="6055567" y="2517710"/>
            <a:ext cx="643813" cy="28924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F958C251-8E8E-4D03-AC94-A00190AE9FD8}"/>
              </a:ext>
            </a:extLst>
          </p:cNvPr>
          <p:cNvSpPr txBox="1"/>
          <p:nvPr/>
        </p:nvSpPr>
        <p:spPr>
          <a:xfrm>
            <a:off x="349898" y="123651"/>
            <a:ext cx="2596929" cy="461665"/>
          </a:xfrm>
          <a:prstGeom prst="rect">
            <a:avLst/>
          </a:prstGeom>
          <a:noFill/>
        </p:spPr>
        <p:txBody>
          <a:bodyPr wrap="none" rtlCol="0">
            <a:spAutoFit/>
          </a:bodyPr>
          <a:lstStyle/>
          <a:p>
            <a:r>
              <a:rPr lang="de-DE" sz="2400" dirty="0">
                <a:solidFill>
                  <a:srgbClr val="1761AA"/>
                </a:solidFill>
              </a:rPr>
              <a:t>Sprachlicher Zweig:</a:t>
            </a:r>
          </a:p>
        </p:txBody>
      </p:sp>
    </p:spTree>
    <p:extLst>
      <p:ext uri="{BB962C8B-B14F-4D97-AF65-F5344CB8AC3E}">
        <p14:creationId xmlns:p14="http://schemas.microsoft.com/office/powerpoint/2010/main" val="34883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Vorlage_MG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Pra╠êsentation_Form1</Template>
  <TotalTime>0</TotalTime>
  <Words>3540</Words>
  <Application>Microsoft Macintosh PowerPoint</Application>
  <PresentationFormat>Bildschirmpräsentation (4:3)</PresentationFormat>
  <Paragraphs>2914</Paragraphs>
  <Slides>38</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Aharoni</vt:lpstr>
      <vt:lpstr>Arial</vt:lpstr>
      <vt:lpstr>Calibri</vt:lpstr>
      <vt:lpstr>Myriad Pro</vt:lpstr>
      <vt:lpstr>Source Sans Pro</vt:lpstr>
      <vt:lpstr>Trebuchet MS</vt:lpstr>
      <vt:lpstr>Vorlage_MGF</vt:lpstr>
      <vt:lpstr>Informationsabend zur Wahl des gymnasialen Zweiges</vt:lpstr>
      <vt:lpstr>PowerPoint-Präsentation</vt:lpstr>
      <vt:lpstr>PowerPoint-Präsentation</vt:lpstr>
      <vt:lpstr>PowerPoint-Präsentation</vt:lpstr>
      <vt:lpstr>PowerPoint-Präsentation</vt:lpstr>
      <vt:lpstr>Stundentafel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Sprachenfolge im SG</vt:lpstr>
      <vt:lpstr>PowerPoint-Präsentation</vt:lpstr>
      <vt:lpstr>Warum Französisch?</vt:lpstr>
      <vt:lpstr>PowerPoint-Präsentation</vt:lpstr>
      <vt:lpstr>PowerPoint-Präsentation</vt:lpstr>
      <vt:lpstr>Warum Französisch?</vt:lpstr>
      <vt:lpstr>Französisch als F3 am MGF</vt:lpstr>
      <vt:lpstr>Austauschprogramm mit Villeurbanne / Lyon</vt:lpstr>
      <vt:lpstr>PowerPoint-Präsentation</vt:lpstr>
      <vt:lpstr>PowerPoint-Präsentation</vt:lpstr>
      <vt:lpstr>PowerPoint-Präsentation</vt:lpstr>
      <vt:lpstr>Französisch an der Realschule </vt:lpstr>
      <vt:lpstr>Französisch an der Realschule </vt:lpstr>
      <vt:lpstr>Tipps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Herzlichen Dank für Ihr Erscheinen am heutigen Abend  und Ihre Aufmerksamkeit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Informationsabend zur Wahl des gymnasialen Zweiges</dc:title>
  <dc:creator>dcs</dc:creator>
  <cp:lastModifiedBy>Microsoft Office User</cp:lastModifiedBy>
  <cp:revision>56</cp:revision>
  <dcterms:created xsi:type="dcterms:W3CDTF">2017-03-21T19:24:06Z</dcterms:created>
  <dcterms:modified xsi:type="dcterms:W3CDTF">2020-02-20T15:28:51Z</dcterms:modified>
</cp:coreProperties>
</file>